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9" r:id="rId2"/>
    <p:sldId id="260" r:id="rId3"/>
    <p:sldId id="271" r:id="rId4"/>
    <p:sldId id="309" r:id="rId5"/>
    <p:sldId id="317" r:id="rId6"/>
    <p:sldId id="318" r:id="rId7"/>
    <p:sldId id="319" r:id="rId8"/>
    <p:sldId id="297" r:id="rId9"/>
    <p:sldId id="310" r:id="rId10"/>
    <p:sldId id="325" r:id="rId11"/>
    <p:sldId id="321" r:id="rId12"/>
    <p:sldId id="320" r:id="rId1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406FE51-61D4-4862-B767-69A8987799C6}" type="datetimeFigureOut">
              <a:rPr lang="es-MX" smtClean="0"/>
              <a:pPr/>
              <a:t>14/04/2015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B959F3F-657C-4B7F-BA76-48AA658BB2F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0233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6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6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6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08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30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573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19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8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83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6 Imagen"/>
          <p:cNvPicPr>
            <a:picLocks noChangeAspect="1"/>
          </p:cNvPicPr>
          <p:nvPr userDrawn="1"/>
        </p:nvPicPr>
        <p:blipFill>
          <a:blip r:embed="rId11"/>
          <a:srcRect r="3014"/>
          <a:stretch>
            <a:fillRect/>
          </a:stretch>
        </p:blipFill>
        <p:spPr bwMode="auto">
          <a:xfrm>
            <a:off x="34925" y="71438"/>
            <a:ext cx="9107488" cy="681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2BDC1-3E1B-48FB-9C0F-7F3F2F1B967F}" type="datetimeFigureOut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14/04/2015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B5970-3B43-43B7-A5FE-E0A845A4E1DF}" type="slidenum">
              <a:rPr lang="es-CO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http://www.tolima.gov.co/tolima/header.png"/>
          <p:cNvPicPr>
            <a:picLocks noChangeAspect="1" noChangeArrowheads="1"/>
          </p:cNvPicPr>
          <p:nvPr userDrawn="1"/>
        </p:nvPicPr>
        <p:blipFill>
          <a:blip r:embed="rId12" cstate="print"/>
          <a:srcRect l="44531" r="44531"/>
          <a:stretch>
            <a:fillRect/>
          </a:stretch>
        </p:blipFill>
        <p:spPr bwMode="auto">
          <a:xfrm>
            <a:off x="5897216" y="23683"/>
            <a:ext cx="521357" cy="5958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</p:pic>
      <p:pic>
        <p:nvPicPr>
          <p:cNvPr id="8" name="Picture 2" descr="http://www.tolima.gov.co/tolima/header.png"/>
          <p:cNvPicPr>
            <a:picLocks noChangeAspect="1" noChangeArrowheads="1"/>
          </p:cNvPicPr>
          <p:nvPr userDrawn="1"/>
        </p:nvPicPr>
        <p:blipFill>
          <a:blip r:embed="rId12" cstate="print"/>
          <a:srcRect l="4687" t="12500" r="67969" b="18749"/>
          <a:stretch>
            <a:fillRect/>
          </a:stretch>
        </p:blipFill>
        <p:spPr bwMode="auto">
          <a:xfrm>
            <a:off x="5726642" y="603603"/>
            <a:ext cx="915888" cy="2878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</p:pic>
      <p:pic>
        <p:nvPicPr>
          <p:cNvPr id="9" name="8 Imagen" descr="unidoslogobernaciontolima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235687" y="71438"/>
            <a:ext cx="1607896" cy="815173"/>
          </a:xfrm>
          <a:prstGeom prst="rect">
            <a:avLst/>
          </a:prstGeom>
          <a:scene3d>
            <a:camera prst="perspectiveFront"/>
            <a:lightRig rig="threePt" dir="t"/>
          </a:scene3d>
        </p:spPr>
      </p:pic>
      <p:sp>
        <p:nvSpPr>
          <p:cNvPr id="12" name="11 CuadroTexto"/>
          <p:cNvSpPr txBox="1"/>
          <p:nvPr userDrawn="1"/>
        </p:nvSpPr>
        <p:spPr>
          <a:xfrm>
            <a:off x="8079696" y="6427113"/>
            <a:ext cx="9124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CO" sz="1100" dirty="0" smtClean="0">
                <a:solidFill>
                  <a:schemeClr val="tx1"/>
                </a:solidFill>
              </a:rPr>
              <a:t>FOR-GE-003 </a:t>
            </a:r>
          </a:p>
          <a:p>
            <a:pPr algn="r"/>
            <a:r>
              <a:rPr lang="es-CO" sz="1100" dirty="0" smtClean="0">
                <a:solidFill>
                  <a:schemeClr val="tx1"/>
                </a:solidFill>
              </a:rPr>
              <a:t>Versión 02</a:t>
            </a:r>
            <a:endParaRPr lang="es-CO" sz="1100" dirty="0">
              <a:solidFill>
                <a:schemeClr val="tx1"/>
              </a:solidFill>
            </a:endParaRPr>
          </a:p>
        </p:txBody>
      </p:sp>
      <p:sp>
        <p:nvSpPr>
          <p:cNvPr id="15" name="14 CuadroTexto"/>
          <p:cNvSpPr txBox="1">
            <a:spLocks noChangeArrowheads="1"/>
          </p:cNvSpPr>
          <p:nvPr userDrawn="1"/>
        </p:nvSpPr>
        <p:spPr bwMode="auto">
          <a:xfrm>
            <a:off x="214282" y="6286520"/>
            <a:ext cx="1800225" cy="3079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s-CO" sz="1400" b="1" dirty="0" smtClean="0">
                <a:solidFill>
                  <a:schemeClr val="bg1"/>
                </a:solidFill>
              </a:rPr>
              <a:t>www.tolima.gov.co</a:t>
            </a:r>
          </a:p>
        </p:txBody>
      </p:sp>
      <p:grpSp>
        <p:nvGrpSpPr>
          <p:cNvPr id="16" name="12 Grupo"/>
          <p:cNvGrpSpPr>
            <a:grpSpLocks/>
          </p:cNvGrpSpPr>
          <p:nvPr userDrawn="1"/>
        </p:nvGrpSpPr>
        <p:grpSpPr bwMode="auto">
          <a:xfrm>
            <a:off x="3598863" y="6119813"/>
            <a:ext cx="3421062" cy="657225"/>
            <a:chOff x="3251984" y="6207125"/>
            <a:chExt cx="3421062" cy="657225"/>
          </a:xfrm>
        </p:grpSpPr>
        <p:sp>
          <p:nvSpPr>
            <p:cNvPr id="17" name="16 CuadroTexto"/>
            <p:cNvSpPr txBox="1">
              <a:spLocks noChangeArrowheads="1"/>
            </p:cNvSpPr>
            <p:nvPr userDrawn="1"/>
          </p:nvSpPr>
          <p:spPr bwMode="auto">
            <a:xfrm>
              <a:off x="3251984" y="6207125"/>
              <a:ext cx="1439862" cy="368300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r>
                <a:rPr lang="es-CO" b="1" smtClean="0">
                  <a:solidFill>
                    <a:srgbClr val="FDD923"/>
                  </a:solidFill>
                  <a:latin typeface="Eras Demi ITC" pitchFamily="34" charset="0"/>
                </a:rPr>
                <a:t>Tolima</a:t>
              </a:r>
            </a:p>
          </p:txBody>
        </p:sp>
        <p:sp>
          <p:nvSpPr>
            <p:cNvPr id="18" name="14 Rectángulo"/>
            <p:cNvSpPr>
              <a:spLocks noChangeArrowheads="1"/>
            </p:cNvSpPr>
            <p:nvPr userDrawn="1"/>
          </p:nvSpPr>
          <p:spPr bwMode="auto">
            <a:xfrm>
              <a:off x="3540909" y="6432550"/>
              <a:ext cx="3132137" cy="43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s-CO" sz="1100" b="1">
                  <a:solidFill>
                    <a:schemeClr val="bg1"/>
                  </a:solidFill>
                  <a:latin typeface="Eras Demi ITC" pitchFamily="34" charset="0"/>
                </a:rPr>
                <a:t>XX Juegos Nacionales y </a:t>
              </a:r>
            </a:p>
            <a:p>
              <a:pPr algn="just"/>
              <a:r>
                <a:rPr lang="es-CO" sz="1100" b="1">
                  <a:solidFill>
                    <a:schemeClr val="bg1"/>
                  </a:solidFill>
                  <a:latin typeface="Eras Demi ITC" pitchFamily="34" charset="0"/>
                </a:rPr>
                <a:t>IV Juegos Paranacionales</a:t>
              </a:r>
              <a:endParaRPr lang="es-CO" sz="1100"/>
            </a:p>
          </p:txBody>
        </p:sp>
        <p:sp>
          <p:nvSpPr>
            <p:cNvPr id="19" name="15 Rectángulo"/>
            <p:cNvSpPr>
              <a:spLocks noChangeArrowheads="1"/>
            </p:cNvSpPr>
            <p:nvPr userDrawn="1"/>
          </p:nvSpPr>
          <p:spPr bwMode="auto">
            <a:xfrm>
              <a:off x="4333071" y="6278563"/>
              <a:ext cx="1071563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CO" sz="1200" b="1">
                  <a:solidFill>
                    <a:schemeClr val="bg1"/>
                  </a:solidFill>
                  <a:latin typeface="Eras Demi ITC" pitchFamily="34" charset="0"/>
                </a:rPr>
                <a:t>Sede de los  </a:t>
              </a:r>
            </a:p>
          </p:txBody>
        </p:sp>
        <p:pic>
          <p:nvPicPr>
            <p:cNvPr id="20" name="17 Imagen" descr="trans.png"/>
            <p:cNvPicPr>
              <a:picLocks noChangeAspect="1"/>
            </p:cNvPicPr>
            <p:nvPr userDrawn="1"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321834" y="6305550"/>
              <a:ext cx="361950" cy="549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0146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21527" y="1689330"/>
            <a:ext cx="7558347" cy="1656542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b="1" dirty="0" smtClean="0">
                <a:latin typeface="Berlin Sans FB Demi" panose="020E0802020502020306" pitchFamily="34" charset="0"/>
              </a:rPr>
              <a:t>FORTALECIMIENTO A LA EDUCACIÓN SUPERIOR EN EL DEPARTAMENTO DEL TOLIMA</a:t>
            </a:r>
            <a:endParaRPr lang="es-MX" sz="3600" b="1" dirty="0">
              <a:latin typeface="Berlin Sans FB Demi" panose="020E0802020502020306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30240" y="5516880"/>
            <a:ext cx="2526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Ibagué, Febrero de 2015</a:t>
            </a:r>
            <a:endParaRPr lang="es-CO" dirty="0"/>
          </a:p>
        </p:txBody>
      </p:sp>
      <p:sp>
        <p:nvSpPr>
          <p:cNvPr id="7" name="Rectángulo 6"/>
          <p:cNvSpPr/>
          <p:nvPr/>
        </p:nvSpPr>
        <p:spPr>
          <a:xfrm>
            <a:off x="3896591" y="4623954"/>
            <a:ext cx="5112328" cy="80194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latin typeface="Berlin Sans FB Demi" panose="020E0802020502020306" pitchFamily="34" charset="0"/>
              </a:rPr>
              <a:t>“La educación superior es un seguro efectivo contra la pobreza” </a:t>
            </a:r>
            <a:endParaRPr lang="es-MX" sz="2400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94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3683" y="1028700"/>
            <a:ext cx="8323118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3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38990" y="1007918"/>
            <a:ext cx="8447810" cy="475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62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63682" y="1143000"/>
            <a:ext cx="8395854" cy="448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44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26" name="AutoShape 6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30" name="AutoShape 10" descr="data:image/jpeg;base64,/9j/4AAQSkZJRgABAQAAAQABAAD/2wCEAAkGBhQSERQUExIWFBUUFxYVGBUYFxwWGBgYGBcdGBcXGBgYGyYfGhskGhUXHy8gIycpLS4sGB8xNTAqNSYrLCkBCQoKDgwOGg8PGi4lHyQvLDQsKTAtLiopLSopNS8qLiwsNDU1MSwtLCwvLCopLCkqLC0tKSwsLywsLCosKiwuLP/AABEIAPYAzQMBIgACEQEDEQH/xAAcAAEAAgMBAQEAAAAAAAAAAAAABAUCAwYBBwj/xABIEAACAQIDBAUGCwcDBAIDAAABAgMAEQQSIQUxQVEGEyJhcTJTgZGhsQcVIzNCUmJyktHwFDSCk6LB4UOy0mNz4vEkwhajs//EABsBAAIDAQEBAAAAAAAAAAAAAAAFAgMEAQYH/8QAOBEAAQMCAwMKBAYCAwAAAAAAAQACAwQREiExBUFREzNhcYGRobHB8BQyUtEGIjRC4fFiciNTgv/aAAwDAQACEQMRAD8A4nZeyomhjJiQkopJKi5Nqk/E8PmU/CK92P8Au8X3F91S6Tuc7Ec19Qp6eIxM/INBuHBQ/ieHzKfhFPieHzKfhFTKVHE7irvh4foHcFD+J4fMp+EU+J4fMp+EVMpRidxR8PD9A7gofxPD5lPwinxPD5lPwiplKMTuKPh4foHcFD+J4fMp+EU+J4fMp+EVMpRidxR8PD9A7gofxPD5lPwinxPD5mP8Iq6KpDCJZlbt5ggYdllK2DoQQSyvfhbSvcRtRo8Kk6R/OGwZVKiPIrRLmsos5zFg6nU7wTu7jsc3JVNUwsOGOIOztfIC/v7KkfYcfDDKd5+b7geCnWzA+msm2LCN8CDxQDuO8cxarPo5iDiWnMgXSMqoAVQpe9rAkAAa6AcdBUHZHSWUOiZOs7S2VR2iQykAaG5GTS9wLtpqb95RhJGI3GqxsmeJJLxtIFstLZZ2Nu9aPieHzKfhFPieHzKfhFXuLxUUc5gkVdFyqwU9nOQ4NzlLuLlczaeio+0MGYpCpVlG9c4sxQ6oxA01FjpXMZOhTOmkp5zh5MA2uMhmPe7cqr4nh8yn4RT4nh8yn4RUylcxO4rd8PD9A7gofxPD5lPwinxPD5lPwiplKMTuKPh4foHcFD+J4fMp+EU+J4fMp+EVMpRidxR8PD9A7gofxPD5lPwinxPD5lPwiplKMTuKPh4foHcFD+J4fMp+EVR9I8KkbJkULcG9ha+tdRXOdK/Kj8D760U7iZBcpPtuGNtE8taActw4hXGx/wB3i+4vuqXUTY/7vF9xfdUus7vmKcU/Ms6h5JSlKirkpSlCEpSlCEpSlCFtnjWWAo2YsmdkC7ybCwvrfUk5bDQG282lJERE0SxB8hyoSpZXtcXs5OUG5JDAa2HMVA14aHgeR4GrTFbYJiVMrSWsS3WCO5Hjw4cd1Y52uBGEXBPd6e8l5vaNG9rsUYuCSbbgfQLDZ+AkiBURXUqALgFs5UZ7kxjslrkHUgEWvWrDbOeOVXeEEn5w5bgMGJTIqoGC5coNib6kkb6wxm3ZZMobDAhd3yt+AG8eArc3SCR2RngsUNxaYL7Kz/8APmSBnrp4Z++lL3QS52bcnXP+e3rUabBLJKJJFZLZ7i5uMmUozNdlGa5UKOQ36V5i5s7s3Ak20tp9HS5tpbS9SNq44ysDc2t5B3K3MG2unvNQq2wA4Q5wseGeXv8ApPtm0pY3lH62sBwCUpSr02SlKUISlKUISlKUISuc6V+VH4H310dc50r8qPwPvrRTc4El27+hf2eYVxsf93i+4vuqXUTY/wC7xfcX3VLql3zFNKfmWdQ8kpSlRVyUpWnE4xI8udsuY2BO6/Inh6a6BfRRe9rBicbBMRjEjKh2C5jYE7r8r7h6a9xcjBGKLmYC4Xn3eqtO09nrPGUPHVW5Hgf1zrlo8diMI2RtV4BtVI+y3Cr44w8Za8Epra59K4iRpwHRw1B6fMequU6VRFfqsPoMDrzAYaX5XtW/C9JIZGCrmuRcXFt2tt++uZ2vtKOYX6gpId7BtD4i2tZ9F8NmxI+wC3sy+81eYGBhcRZJotr1DqhsTXBwJAvYjz0PHcu8njwksPVSNIjNY9apJAI+j1a6lOB4+FcDtSUwTWi7IWw0dnVyPp9oDQngRpuruU01GnhpXEdK8d1mIvZgVUKc17m2u48LEVRRtLXkXJB4m+fvpt0KW3KbkrThxxX4nw/tdXsnH9dEr6XOhA4Eb99UHSjbTh+qQ2Atcjyr8r8PR/itvQ6cBJBY3uDoCdAO7j3b+Vc5jpLyuRxdiOHHSr44gJD0KNdtGR9BFY5u145ZeK6/ongIGCTTlkMZvlVnLTHUi+mWNLEA6knKbWq62rtCFbugZUAuQTmsddAeIOlr86rujW0C2GRBnAQZdb5Tqb2PEX4Vs2xhQ8Eo+yT6V7Q91Y3tLp7vJ4Wvlb319dkw2fTGnpDLEbki+psTbs971CXpVCSLEjixYbhyAF7k/rlW3B7dE0uSJCVGrOdABbQAcyeffpXERZQQWBIB1ANiR420q9PSbImWCERjmTf024nxvW19OB8oSym21I83neABuAOI9A3AcTr6dTisYkYzOwUe09wG81urltjbHklkE05JA1UNvblpwXurosXjUjF3YC+4cT4DeayvYAcIzK9HS1b5WOmlGBm6+tuJ69y30pSqUxSlKUISuc6V+VH4H310dc50r8qPwPvrRTc4El27+hf2eYVxsf8Ad4vuL7ql1E2P+7xfcX3VLql3zFNKfmWdQ8kpSlRVyVE2ps8TRlDpfUHkRuP651LqqfpJErsj5kKkjUXB7xbnvqbA4m7dyy1UkDWYJyAHZZ6LmkxmIwjZDcD6raqe9f8AFTsR0kWVMrxsDzWzr6VYW/v31c4jaWHlQqZU152PscVzeNwMQuQ8J+47KfUcw9tbmEPN3NsV5CpZLStLYJQ6M7rg26P5FlXNIM3ZBAv3j2XNvXXQ9EMNp1g35nRvDKpHtB9dc31o4Zt/1r/2FXPRjagido3Nla1idwYc+QI/tVswJYbJfst8bathkyF9eB3fZdlXzfH4jrJXbXtEnXU91dptXb8cS20kY/RBG7vPAVw0r3Ynn7KopWEXJCb/AIhqWSYImOva9x5eqsNhbRERkJ+lGwH3t6iqyhoprYGgG6806VzmNYdBe3aut6GYi6OmvZIPdry9VX2LUmNwN5VgPEi3964zYG2FgJzLcNxG9R/fwvwrqsVtqJI8+dW00ANyx4C36tS+ZjhJcBe12VVwuosD32LQb8QM1xW0YgksqruVja3ju9tbdnYuNDmKtcfVUEn+NibegA99Q3lJLOb3Zrm2nG5rbhlRzY6feew9i1vtlYrxgfaXEwb8lbYzpfIRaNAneTmb8h6a2bB2RJLIJpr2Gozb2PDf9EVu2Zh4IyGaWC44L2v6nJ9gFWcvSLDr/qg+AJ9wrG82/LG3tXp6aISuE1dMMtG3FvfRZWVKibN2ks6llDBQbAnS+mtvXUusZBBsV6uORsrQ9huClKUqKmlc50r8qPwPvro65zpX5UfgffWim5wJLt39C/s8wrjY/wC7xfcX3VLqJsf93i+4vuqXVLvmKaU/Ms6h5JSlKirkqu2tsKOfU9lxuYe4jiKsspsDbQ39m/3j1ivKk1xBu0qmWKOoYWPFwuLxHQ+YeSVceNj6j+da16MT+bUd5cf2Ndu27kOe721ze08Zhl0Z5Jz9XrCV9JFh762Rzvdl6Ly9bsikpxiuQOlwHoSey6pMRhUj0aQO31Y93pcj3A1Dax13cu7urfi8WXNsoVeEaCw9PEnvOtR1N733fq1q2tvbNeWlLS78mnv36BeZO8V6+/0CmgsRWyeEgA233t6CR/auqpaGNeg0Nzwr3u/XjQhekaDW1eZRxPqrbMmXQj6vqIuD6mrDKL99rj3+mhC2RMt7Ncd67x3FTvHqqfFsFpBeJ45R3HKw8VNrVVq3jpxG8VaYPacegnjzcpU7L+m1s3v8ag/EMwtdMInHDL35jxsfI9YQdF8Qf9MD+MfnVhgehmt5X0+qv/I/lVzsp4zrHM0n2WfMR6DqPTVhWF9Q/Reuo9i0hAkN3f8AoEeACwhhVFCqAANABWdKVlXogA0WCUpSuLqVznSvyo/A++ujrnOlflR+B99aKbnAku3f0L+zzCuNj/u8X3F91S6ibH/d4vuL7ql1S75imlPzLOoeSUpSoq5S8BOouj+Q9r/ZI8lx3i59BNVnSTZE69mOQow1HBXU7jfhuPtFSKuMA4nj6lzZ1BMbHuHknwA9Q+yL0PeYHcqNN/3+/R1JdWR2Bcb4T81siP8AIdW/oXzDEbGxbmzh28XBHtat+F6JSWvIyxgak7z69w9ddnLEVYqwsQbEcjVXtdIQM8xJUbkzHKT9ziaZNqXOyHglUmxaeNplJLv9nWFuJIF1SnDRKhKArENGlPlyH6kfIHiRVFOS7HKtt2g3Dgq/rfrU3EYyTFyhUWwGiKNyjmfzqc+GWKKQrqIwUDfXmYZWYdyqSB6a1NOHXVIJWCoJMYsxu+1r2zNhwA7eJuQqWLCZkZvqC/t/yKssbhD+ywvbQZyf4pNB6r1sjwpGEbTWS1h951Cj1RE+moO2MYCyIrXWJQgI3Egdph6ePcKlcuOXFUcm2GIl/wC5ot1k38AM1ARv13njWzDRl3CjexAHDXxrBPDjWLPVqwC181dbYwN5wm75NT+GLX/ZVU8DZrAEkaacwbe8VdYTEda2Gcm7LeF+dmuEPpDEX5ivBCFxIVtFmXfyLi9x3iQVS11hY7gmctO2R2NmjnediPE2KjbJkDELcK/0GI7JvvjccVPDlVgdhRykhCYJR5UTajxHNe8XqJtLZZIaRR2kOWZBwP11+yRr3eG6Tsva0cwWPEeUvkS3sfAsNQe/jxqDifmatNOxjXchO0Z6E5A9urTu8HDIWhzdGMQp0UHvVh/cg1O2fszGXAMjRrzLZvULmuoijygC5NuJNz6TWVZjUuItYL0EWwoGODg5w6L+oF14osOfjXtKVmT8ZJSlK4hK5zpX5UfgffXR1znSvyo/A++tFNzgSXbv6F/Z5hXGx/3eL7i+6pdRNj/u8X3F91S6pd8xTSn5lnUPJKUpUVclZI5BBBsQQQRvBG4isaUaoIvkVbbSU4mBpIgvXxrZl4NYaGw8Db0jgt/nLbBxM75pTl7yQbD7Kr/iu3wWMaJw68N45jiD+tCAeFTNrYNbCaP5t94+q3EEcNfUe4remCU0ruT3H5Tw6PskE9Ax8jY5XHB+0XyvwPp3LmYdj9VHkhspbRpD5VuJHfyGgFaMfsUyGKJRlhj1JvqTytz36/aNXkURYhVBJO4AXJ9FWOO6GIYScTKImI7AB7V+8i977rAG2/XdVr6xsThjOZ7T3K2shp4o8FuFmg2uAb20OpzJ38VwvSTbKqvUxWvoGI+iALZR3207hpxrmYYixsqlibAAeNX+K6IkSKiNcEXZyLAc7DfbUAXsTY6Cr7CYCLCxk7gNWc7z+uAHOmIlZG0YcyUiNFU7QmMkwwNHgOA9T/S4maAoxRt6nUcja9v7UbBuU6zLdc2Unke/lzpisRnkZvrF29d7D1VfdEscvaia12Odb8TbtDx0BrQ9xa26U0tPFPUckXWBvY+V+tc/gMaYnDjW28HcRyNdZjcMuMiV4SA6G45gnUq3LXW/51H210VDXeHQ7ynA/d5Huqz6NdCITleXEhAR5NyDfhcaXUixuStt1jvrHPURtaJCbW6LppFBUUjnU0rMTHe7g2Nuqy9GGclJQAslgsik6MOIuL6g6g+iq7a/RMOS0VlPFTop8OXhu8K7TGdHJYxcLnTgydoW8BqPdUDDwM7BVF2PD3k8gOJO6scdW0jGxwsPea9G6lpKmI4jcak3zB3noJ37jwXO7AgxSHJIB1YHEgnuCkHd41fV4/ZdkOW66XVgwPgRvr2pufjOJa6KFsMQaxxcNxJv7CUpSoLWlKUoQlc50r8qPwPvro65zpX5UfgffWim5wJLt39C/s8wrjY/7vF9xfdUuomyPmIvuKPULVLql/zFNKbmWdQ8kpSlRVyUpShCVLwkzhHyMwCZWcAaWNxmBOlwBfW3D6t6iUv3kX00NvdVcjMbbLLVQmaPC3jv0KuhtjqIlWFFjZl7TXzyAAkDNcaE2vY7t9tdKiWUsSzEsTvJNyfSawtqTz/XGqvGyvK5iibIF+ck4i/0F77b6IKdrLka7ys7GtpIwSLvPeTw7B06C6w2xt9YSACHbcU4jvzDce4iqqXATzoXmfq0FyqseJ3XvuGu9tbVZ7P6PpGp3M5YNmOpyh7r6wNT41nMiyB3nbsIWHV3sBlNrtbVmNrgbtRamDXNb8vf9krmhmqLunNgRcNvZo44jrlkbDfu1XKbTij6zLERlRQuYfSbib+PuqbgdmxzpHkkEcgzBhxLA3Q2vy4iqvFTZ2JVQoJuFA3AaCrjo4IpCY3Fn8pHU5W7xccRwrU+7WX4LzlKGzVJaQ2ztBmBrfLeNLDu3qQNsT4c5ZxmvYCQ3KgcTYeVprwPOujwuJV1DKwYcx+XDwqJFD1l0ciQRuO0QO0Mp0I3XGaxqAmwmjdpMPIBexVDqrLxU+ncf/dY3YXdB8F6qA1FObtu9h3E/nFteh2eXTlZdbsPaAiZyxcAKcoVit2vpe1wRbiRbxqxn6So/lQAMdHZSpzDkQyHN4E1zGAxolQMBY6hlO9WG8GpFLJaON7y54z61uNHT1H/ACnO6k7YlVpzZs4AWzWC3AXeQoA429GoFRqUq9jcDQ0blshj5JgYNyUpSpK1KUpQhK5zpX5UfgffXR1znSvyo/A++tFNzgSXbv6F/Z5hXGyfmI/uipdRNk/MR/dFS6qf8xTOl5hn+o8kpSlQV6UpShCUpShC14iHMtgSp3hhvB5/4qqwcE0GdQnW5mLiS4UXIF84JvpbhermlTa8gWWWWmbI8SAkOG8dPXcdtrqpiHUARoDLKwzNcgKANMzG1wo3Ad1R22VLPJ8u94xY5U0Uki+nE2017zU3F4WUSF4inbUIwe+lr2YW8d1YwqyDqo7lwq3dycoG4EC5vuNlFhprV4dvGvvuSp8AxcnIHYAcm7jwH+V9Tc2HQuZ2+iJMUjAAVQLDnYnXmdatMDseObDI6jLIARmBscynS/otrVTt6EIUXe9i0jcSzHj6Be3fV9smFgBJDYo6qWjJtd9QxU7gbjcdD3aVoeSGCx9/yklJG19ZIHsBB3DVt88v9dDbsWzDT4iNflAJQL3tpIADa4G5xuPPWtkUZRutiBljkFytwCDqQy3sLG5uOdYhJGtLh9zrbLKTprcMuptrw3VP2fhOqiRL3yi1+Z3n2msrnAfZegp4XvIbd1gLh1755Wsd4IvcEZKDs7Zrh2kdiudi/VCxF+GZuJ8O6ralKqc4uNymcFOyBuFvj78BklKUqCvSlKUISlKUISuc6V+VH4H310dct013xW5P/atFPzgSbbgvQv7PMK/2WLQoOQt6QSD7qlV7Lh+rknj83iMRH+GZ7ey1eVVILOPWmFG7FTxn/EeSUpSoLSlKUoQlKUoQlKV7GpY5VBZvqqCx9Q1ruq45waLuNl5WtsMpYMR2gLX7t/p151fYPobjJN0DKOchEfsY5v6avMH8F8h+dnRe5FLn8TZR7DVzYZDoErn2pRMye8Hq/N/C+OdMFKyJpZSrG/NibG/fbL6K6HAYe8KB11ZVLcDmsNdNx0r6yvwc4JAOuDSaixkky68CoTKL+utON+DCE6xyyR9zWkX/AOrf1VpdE8sAG5IKfaNIyqkldezuIFunf3ZaL5tHGFAAFgBYDkKyrq8Z8G+JTyGjlHcxRvU4t/VVFjdh4iH5yCRRzykr+Jbr7ayOieNQvSw7RpJRZjx1aeBsoNK8Vr7jfw1r2q1vSlKVxCUpShCUpShCVW4/ZRnksBfIin8TN/xqyrtPgm2Ss8uNZxcKMMg8flXb2OtaabnEj2+61GRxI+/oqPptgup2njFtYO0c694ljAY/zI5Kp67z4ZdnZJ8LieDq+Gc8Lj5WL3TD01x2C2TNN81DJJ3qhy/iPZ9tE7DyhsFzZFXH8E3G4DDcZm3vKyiUrqMH8HWKfy+riH2nzH1ICP6hV3hfgyiUZpp3YccoWJfSWzH2iuNp5DuVs226OP8AdfqF/wCPFfPK24XCvKbRo8h5Ipf/AGg2r6fg9j7PjIEcSStcAEK2INze2pzKt7HluPKpH/5QlgI00shsWGivex6uIO1gF1FgRpVzaT6ilM34k/6o+0n0H3XCYPoFjJN8YjHORwP6VzN6wKvcF8FvncQT9mNLf1Pf/bVnH0hmkta6DsZrRlLG56xSZMzXAy2PVjfWuaNioMk2YjqrrlmlBIk7ZsQiWKnUZLWXvq9tPGNyUzbbrJP3W6hb+fFbIui2zoCAwV20FpHMjEk2HyYNrk/ZqeNuQxDLHHkXs27KwJ2nKA2cqbZgb2U7ia1YbBYZAB1khACi1nQdliy6RIgNmYnW9S8NiMNGbIFQ2v2Y2DWvvuFudauDQNErklfIbvcT1m6irtieT5uKwNtQjv8ATyt2n6tPJGYanhWuHD4mZA3WFQ6hhd8uhbMt1gUb0sCC+8mrgbVjv5R/A/8AxqLszaMawxAkgiNAQUe4IUAjyakqlWL0WluCZIr3ucse8ZzIAS4djZsu87ltbWs8L0cmjIyyxhRkFl6yIkKpFiUOW5uCTk4VcHa8Qt295sOy+pte3k8gfVXvxrF9Y/gf/jQhVOFxGLXQ3cKURmKrILhbyMAhje2qWGUnU1tg6SkFRJFlZurFg+Vsz37OWYR7iNbE7xUjB7RjBkuSLyEjsPqMqi/k9xrfJtaHKczdm1zdGtbje62tQuquxTYKcAzRJ2gpDSxZDZr5T1hFtbG1m4VAn+DvCSjNE7oOaOJE/rzexhVq0WFvdRkNwbxrJHqpuLhAAbEk6g76rG2fEJOxIQAkdmaJi3YdjlzxqjajQ3JNjUHMa7UK+Kpmh5txHUVRYz4MZh81NHJ3MGjPszD3VR4zopi4vKw7kDigEg//AFkn1gV3i4uaO1pWcdkaXf6Zzm00YPkEWAk3jvrPC9K20zIDuBJWSEAmQoRdlZDlsCTnA38qpdTMPQmsO3quP5iHdY+1l8qO+248tx9W+lfX5Np4edflYsy82jWZfLKDtJnAuwIG7hVe/Q3Z8/zVlP8A0pd3PsNmA8Moqh1IdxTaH8SMPOsI6jf7L5hSu6xvwXMPmsQD9mRLf1IT/tqixnQfGR/6Occ42D/06N/TVLoJBuTaHa9HLo+3Xl/HiqKvqnwN4MrgpJfP4iVgfsx2hHtiJ9NfKdo5oVYujKygkKylSTwADAHU2Fffuimx/wBkwWHg4xRIrW4va7n0sWPpq+laQSSkv4iqGuZHG03vc+g8ytPTTZDYjByLGB10ZWeH/uwsJIx4ErlPcxqgwPSp8TGkkEJKOAQSHksCmbWwVLhuwR1mhvyru64HDYD9mx82FLyLHPmxWGyuyqLn/wCTEADa6yMJABwlPKty8ipMcOMcjMwQdk2zBPodofJhm8s6HrBoK17O2BnWKWSQlisT3Cgm4Q65pesOuc3tbcKt/i8ecl/mv+dYx7LVQFDygAAAda+gAsBvrq4tcWwYQACmfKFUdYzSWCCy6OSBYE7hxNTo0CiygAchoPUKr58JaSICSWzZ7/KtwW4486kfF485L/Nf86EJgDrL/wB1v9q1KvUNNlqL2eUXNz8q+p3X39wrTj8JlQkSSg5ox863GRVPHkTQhWV6hvKFmJZgoEQuSbAds7ydBUbHFI7DrJS7WAXrnHlHKCzXORb6Zj4C5sDuwmyApDyEyyDczksF7kDE5R36nvoQsl2pnJWEZyACWa6IAb21Iu17HyQRpvFZiGY75UX7sZPtZzf1Vpx2KSGRZJHVEZWjZmIUXX5RLk6but9dU2N+EfCobJ1kp5otl/FIV9gNRc4N1Kuip5ZjaNpPULq12fglkiidy7MVViTLJ5WWzEANYaltwG+so4XEzqkrBVSM2bNKMzNJcjO1xoq6A2rj8J8JYRAowxIBa3yoGhYldMh3Agb+Fb8D8JMWd2khkXOV8kq9gqga3KnfmOg41Xy0fFbDsqsAvyZXY5pl+pIOQvG3ouWBPiV8aj43aCPDOoazrHJmjOjr2CdV8CDcXBuLE1pwnS3DSqTHKGYC4jN0kJ3BQrAEkkgaXGtS02YpiySqsl7s1xcF21cjlqSBbcLDhVoIOiXuY5hwuFipxNeXqnng6lgWlmZHbKPlHLqTc7gbuuhN/KUAk3FyuyPDhpbCWUoY1cWlYg3ZhcEHUWArqirS9RdmnsH/ALk3/wDZ6fF485L/ADX/ADrGPZaqLB5QLk/OvvYlid/Ekn00IWU+zInN2jUnTtWs2huO0LNvF99QsT0bjf6TeDWlHl9YfnAW1bfZhvNbcVhLGO0kvakyn5Vt3Vu3Pmo9VSPi8ecl/mv+dCFTR7PnVnWOTyCNzsg7bCTRHEiaKSgGnCtp2jiY75oyw7W9Lm2eyjNAWA7BuSUGoNWS7LUEkPLdrX+VfWwsOPKvWwIAJMsoA1JMrgADeTruoQqHEY/9txOGwoUZRKcRNZw46vCt2RbRhnn6q11F1Br6DXJdAsIZBLjWzE4ogQ5yWZcLHcQ+VqM5Z5bf9QDhXW1xdSqLpfsNsRCGhIXEQMJoGO7rFB7DfYdSyN3NfhV7ShC5DY+3GxMKypDYNcFWksyOpyvG4yaMrAgjuqTh8dI6K4hFmUMLyi9iLj6HfUPbuH/YcQ2LUf8Axpyv7Uo/0nsFXFAfVsAsluAVvotW/ZW0Yuoi+Wj+bj/1F+oO+urizl64ujdUvYzf6u/MtvqVu6+XzK/zf/CsvjKLz0X8xfzp8ZReei/mL+dCFpix0jZrQjssVPyo3gA/U760bTmlKBREqs7oqkyZgCGD3ICi4CoxIuNBWWD2lEOuJmjA6xj84u7Kuu+s48F1oEkmYMdUAJUxA7sttzkHtHvK+SLEQpMOCVVKkZs185axLkixLcDcaW3AaCwAFcvt/ph+xloUtNIACpJuIwfoym92YaWsbkEZiDq2XS7pRJg4+rGV5ZAcjiwKrexd03X5W0JvoACD8vaRiSSQSSSbkkkk3JLbyb6k2NSMFRI28Tb9K1UktAx96ySwH7cyT3DIKbtHacs755pC7cL7l7lUaKPAeuotYZzyHr/xXgc9x8NPz99Yjs2rcMRYfBewZ+IdkxWiZKAOgG3lZbKVrLnuHt/L+9e5zy9v+K4dmVQAODyUx+JtlkkcsMug+GWaz/8Afp5+Ndb0d+ECSGyYjNNHwbfKvpJ+UHib953Vxwc9x9lv16KFz3Dx1/Xrq1mzqxjrBniLeaw1W29i1cR5SQdxxDqyv6cV9x2cM4ExYMXUFSpzIqHXKh430u3EjgAANOLi6hmmRbggCRc2UAXJMg0NrEktpqLneDm+e9B+lZw8gilI6iQ7ydI3O5tdyk+Vy8rnf6QcS0ukQGU6GRhdSOORd7+Jsve26tLo3syeLFeRc6JzjyLw5vEfY5hZ9fL5kfzf/CtcGOkYXEI3svzo3qxU/Q5qaxw2IEPyUjgZVGR3IXOg01OgLroDbmp0zWGOztoxZD8tH85N/qL55++oriyxBmYoeqXsPmPyu/sMtvI+2PVW7r5fMr/N/wDCsvjKLz0X8xfzp8ZReei/mL+dCFpTHSFmXqRdLA/KjiAwt2ORqp2q0mMmXABMiuokxLq+bLh726u4As0xBQa3yiQ8BW3G9IY4TMUKzSO8aRQo6lpZGjAVBY6DQktuUAk7qvei2wThoiZGD4iZutnkG5pCLWW+5EUBFHAKOJNcXVcIgAAAAAFgBoABuAFZUpQhKUpQhYyRhgVYAggggi4IO8EcRXDrh/i2RYX1wUjBYJTr+zsx0w8hP+mTpG53eQfok91WnF4RJUaORQ6OCrKwuGB0IIPChCoMTGOth0G+Th9ipfVjkPVXD9KExmywHVmnwiH5OQ2Z8ODoUmuhaRLaLJfs7mvoTFi+Em63Ilv3GEr6+qHuq+OB8guwXVEk8cZs82Xa7Qiz/IrYF1bM1r5EPZuB9YkkDhox1y2Psu0DECZwAqgkyqCUAGpLLqye1ftcK4PZ/wAJDpJI0kXWK5W3aCuqqNBcKFbUsdw8o150l+EAYjDvDHEyZ7BmZgezcFgABxAtv3E1cKKa4BaqDXwWJDly22tqnEzyTOGBc6DXsoNEXs6aDf3knjUGw+qfV+etZ3PIH02/tTtd3hr7/wDFehYwMaGjcvNPeXuLjvWFhyJ7u1/fSlhxUjw/8azueQ9f+Ka9x9n51JRusLD6pPiP+WtNOR8O1/6rPtdw9v5UueQ9f+KEXWFh9UjwH/HWlh9Unxv/APas9e4+z86a9w9v5UWRdYFV3WPhY29mlfX+ge2ziMKAxJkhPVsTvIAujHxWwJ5q1fI7nkPX/irfo30gfCSMRfK4AZVsG0N1IZ1YXF2+jxrFWQGVn5RmFuoagQyfmORX1zaagKsnm2U/wscjj8LE+KipRiHIeqvnWL6eQlTbCtIxBF55M4F+Q1t/DlrDZ3wiuEAmMhYC2ZBFryuHS4PpNJ/g57Xwp38bBe2Jd7joxmh0HzvL/pSV7tPHRYeNpJbBVtuFyxOioqjVmY6BRqSa+c434Q5mkjEauxz9iOyNJI2UqAoWMcGPAjiSK7/o70ZlZ1xOPIaZbmKEWMeHB43UASTW0MltNy6XJpkidEbOV0UrJRdhWfRrYLtL+2YpAsxUrDDoRhojvFxoZnsC7DkFGg16ilKqVyUpShCUpShCUpShC8ZQRYi4OhBr5d0u+CUjNLs7Kt7lsKxsh5mFjpGfsHs66Za+pUqbJHRnE02KrkjbI3C8XC/MxDBmRsySJo8brlZfFd/puQeZrLKefqH5mvv3SPohhscoE8QLLfJIpyyJ9xxqPDceINfL9v8AwU4yAlsO37XF9XsxzgemySeIKnupzDtFrspMjx3JJPs17c4sxw3rkcp5j0j8jTKfrezT9emtbuUfq3zRSDfHKhRx/C1ifEXrZ1Z5n9d1qZtc1wu3PtSpzXMNnZdiWPMer/NMp5+sflamU/W9lMh4H161JRTKefqH53pY8x6v80yHmfRpTKfrez9e6hCZTz9Y/K1Mp5+ofnemQ8z6df16KZDxPq0/zQhLHmPV+RplP1vZp+vTWMjZRcuAObWHt0FTdjbAxWMt+zQSSKf9VvkoR353Ha/gDGqpJWRi7zZWxwySmzBfsUSx5j0D8zU3o/0fxOOfLhVzKDZp3FoU5jMPLb7K37yN9fQuj/wNxrZ8dL+0Nv6lLpAPvfSl/iIH2a+iYfDrGoRFCKosqqAqgDcABoBSqfaN8ou9OKfZls5e5c70Q6BQYAZheWdhZ53AzEfVQbo0v9Eekk6101KUpJJNynAAaLBKUpXF1KUpQhKUpQhKUpQhKUpQhKUpQhQ9p7HhxCZJ4Y5l+rIgceIzDQ94rjNpfAtgn1hefDHgI5MyD+CUNYdykUpUmuLcwVFzQ4WIuuexfwL4pfmsZFKOUqPEfxRs1/wiuO29sWfBEiVYtBc9XKx9jRClK0Csmb+71WZ1FA7VvouaPSyLijn0g/3qZs/a3XG0an+J7e0AmlKmdoTcfBQGzoOB7yu32X8GGNnUOrYaNTxMkrt+ERqD666HBfAhf94x0jfZhjWIet85PspSq3VUztXeitZSQs0b6+a6vY/wbbPwxDJhldxuklJmcHmDITlP3bV09qUrMTdaALaJSlKF1KUpQhKUpQhKUpQhf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819415" y="2633133"/>
            <a:ext cx="79211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s-CO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Cupos  e inversión en Educación Superior 2014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Articulación de la Básica y Media con la Educación Terciaria. 2014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C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Propuestas de lo que debe continuar.  2015</a:t>
            </a:r>
          </a:p>
          <a:p>
            <a:pPr marL="457200" lvl="0" indent="-457200">
              <a:buFont typeface="+mj-lt"/>
              <a:buAutoNum type="arabicPeriod"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734747" y="1893931"/>
            <a:ext cx="184573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es-ES" sz="3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26" name="AutoShape 6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30" name="AutoShape 10" descr="data:image/jpeg;base64,/9j/4AAQSkZJRgABAQAAAQABAAD/2wCEAAkGBhQSERQUExIWFBUUFxYVGBUYFxwWGBgYGBcdGBcXGBgYGyYfGhskGhUXHy8gIycpLS4sGB8xNTAqNSYrLCkBCQoKDgwOGg8PGi4lHyQvLDQsKTAtLiopLSopNS8qLiwsNDU1MSwtLCwvLCopLCkqLC0tKSwsLywsLCosKiwuLP/AABEIAPYAzQMBIgACEQEDEQH/xAAcAAEAAgMBAQEAAAAAAAAAAAAABAUCAwYBBwj/xABIEAACAQIDBAUGCwcDBAIDAAABAgMAEQQSIQUxQVEGEyJhcTJTgZGhsQcVIzNCUmJyktHwFDSCk6LB4UOy0mNz4vEkwhajs//EABsBAAIDAQEBAAAAAAAAAAAAAAAFAgMEAQYH/8QAOBEAAQMCAwMKBAYCAwAAAAAAAQACAwQREiExBUFREzNhcYGRobHB8BQyUtEGIjRC4fFiciNTgv/aAAwDAQACEQMRAD8A4nZeyomhjJiQkopJKi5Nqk/E8PmU/CK92P8Au8X3F91S6Tuc7Ec19Qp6eIxM/INBuHBQ/ieHzKfhFPieHzKfhFTKVHE7irvh4foHcFD+J4fMp+EU+J4fMp+EVMpRidxR8PD9A7gofxPD5lPwinxPD5lPwiplKMTuKPh4foHcFD+J4fMp+EU+J4fMp+EVMpRidxR8PD9A7gofxPD5lPwinxPD5mP8Iq6KpDCJZlbt5ggYdllK2DoQQSyvfhbSvcRtRo8Kk6R/OGwZVKiPIrRLmsos5zFg6nU7wTu7jsc3JVNUwsOGOIOztfIC/v7KkfYcfDDKd5+b7geCnWzA+msm2LCN8CDxQDuO8cxarPo5iDiWnMgXSMqoAVQpe9rAkAAa6AcdBUHZHSWUOiZOs7S2VR2iQykAaG5GTS9wLtpqb95RhJGI3GqxsmeJJLxtIFstLZZ2Nu9aPieHzKfhFPieHzKfhFXuLxUUc5gkVdFyqwU9nOQ4NzlLuLlczaeio+0MGYpCpVlG9c4sxQ6oxA01FjpXMZOhTOmkp5zh5MA2uMhmPe7cqr4nh8yn4RT4nh8yn4RUylcxO4rd8PD9A7gofxPD5lPwinxPD5lPwiplKMTuKPh4foHcFD+J4fMp+EU+J4fMp+EVMpRidxR8PD9A7gofxPD5lPwinxPD5lPwiplKMTuKPh4foHcFD+J4fMp+EVR9I8KkbJkULcG9ha+tdRXOdK/Kj8D760U7iZBcpPtuGNtE8taActw4hXGx/wB3i+4vuqXUTY/7vF9xfdUus7vmKcU/Ms6h5JSlKirkpSlCEpSlCEpSlCFtnjWWAo2YsmdkC7ybCwvrfUk5bDQG282lJERE0SxB8hyoSpZXtcXs5OUG5JDAa2HMVA14aHgeR4GrTFbYJiVMrSWsS3WCO5Hjw4cd1Y52uBGEXBPd6e8l5vaNG9rsUYuCSbbgfQLDZ+AkiBURXUqALgFs5UZ7kxjslrkHUgEWvWrDbOeOVXeEEn5w5bgMGJTIqoGC5coNib6kkb6wxm3ZZMobDAhd3yt+AG8eArc3SCR2RngsUNxaYL7Kz/8APmSBnrp4Z++lL3QS52bcnXP+e3rUabBLJKJJFZLZ7i5uMmUozNdlGa5UKOQ36V5i5s7s3Ak20tp9HS5tpbS9SNq44ysDc2t5B3K3MG2unvNQq2wA4Q5wseGeXv8ApPtm0pY3lH62sBwCUpSr02SlKUISlKUISlKUISuc6V+VH4H310dc50r8qPwPvrRTc4El27+hf2eYVxsf93i+4vuqXUTY/wC7xfcX3VLql3zFNKfmWdQ8kpSlRVyUpWnE4xI8udsuY2BO6/Inh6a6BfRRe9rBicbBMRjEjKh2C5jYE7r8r7h6a9xcjBGKLmYC4Xn3eqtO09nrPGUPHVW5Hgf1zrlo8diMI2RtV4BtVI+y3Cr44w8Za8Epra59K4iRpwHRw1B6fMequU6VRFfqsPoMDrzAYaX5XtW/C9JIZGCrmuRcXFt2tt++uZ2vtKOYX6gpId7BtD4i2tZ9F8NmxI+wC3sy+81eYGBhcRZJotr1DqhsTXBwJAvYjz0PHcu8njwksPVSNIjNY9apJAI+j1a6lOB4+FcDtSUwTWi7IWw0dnVyPp9oDQngRpuruU01GnhpXEdK8d1mIvZgVUKc17m2u48LEVRRtLXkXJB4m+fvpt0KW3KbkrThxxX4nw/tdXsnH9dEr6XOhA4Eb99UHSjbTh+qQ2Atcjyr8r8PR/itvQ6cBJBY3uDoCdAO7j3b+Vc5jpLyuRxdiOHHSr44gJD0KNdtGR9BFY5u145ZeK6/ongIGCTTlkMZvlVnLTHUi+mWNLEA6knKbWq62rtCFbugZUAuQTmsddAeIOlr86rujW0C2GRBnAQZdb5Tqb2PEX4Vs2xhQ8Eo+yT6V7Q91Y3tLp7vJ4Wvlb319dkw2fTGnpDLEbki+psTbs971CXpVCSLEjixYbhyAF7k/rlW3B7dE0uSJCVGrOdABbQAcyeffpXERZQQWBIB1ANiR420q9PSbImWCERjmTf024nxvW19OB8oSym21I83neABuAOI9A3AcTr6dTisYkYzOwUe09wG81urltjbHklkE05JA1UNvblpwXurosXjUjF3YC+4cT4DeayvYAcIzK9HS1b5WOmlGBm6+tuJ69y30pSqUxSlKUISuc6V+VH4H310dc50r8qPwPvrRTc4El27+hf2eYVxsf8Ad4vuL7ql1E2P+7xfcX3VLql3zFNKfmWdQ8kpSlRVyVE2ps8TRlDpfUHkRuP651LqqfpJErsj5kKkjUXB7xbnvqbA4m7dyy1UkDWYJyAHZZ6LmkxmIwjZDcD6raqe9f8AFTsR0kWVMrxsDzWzr6VYW/v31c4jaWHlQqZU152PscVzeNwMQuQ8J+47KfUcw9tbmEPN3NsV5CpZLStLYJQ6M7rg26P5FlXNIM3ZBAv3j2XNvXXQ9EMNp1g35nRvDKpHtB9dc31o4Zt/1r/2FXPRjagido3Nla1idwYc+QI/tVswJYbJfst8bathkyF9eB3fZdlXzfH4jrJXbXtEnXU91dptXb8cS20kY/RBG7vPAVw0r3Ynn7KopWEXJCb/AIhqWSYImOva9x5eqsNhbRERkJ+lGwH3t6iqyhoprYGgG6806VzmNYdBe3aut6GYi6OmvZIPdry9VX2LUmNwN5VgPEi3964zYG2FgJzLcNxG9R/fwvwrqsVtqJI8+dW00ANyx4C36tS+ZjhJcBe12VVwuosD32LQb8QM1xW0YgksqruVja3ju9tbdnYuNDmKtcfVUEn+NibegA99Q3lJLOb3Zrm2nG5rbhlRzY6feew9i1vtlYrxgfaXEwb8lbYzpfIRaNAneTmb8h6a2bB2RJLIJpr2Gozb2PDf9EVu2Zh4IyGaWC44L2v6nJ9gFWcvSLDr/qg+AJ9wrG82/LG3tXp6aISuE1dMMtG3FvfRZWVKibN2ks6llDBQbAnS+mtvXUusZBBsV6uORsrQ9huClKUqKmlc50r8qPwPvro65zpX5UfgffWim5wJLt39C/s8wrjY/wC7xfcX3VLqJsf93i+4vuqXVLvmKaU/Ms6h5JSlKirkqu2tsKOfU9lxuYe4jiKsspsDbQ39m/3j1ivKk1xBu0qmWKOoYWPFwuLxHQ+YeSVceNj6j+da16MT+bUd5cf2Ndu27kOe721ze08Zhl0Z5Jz9XrCV9JFh762Rzvdl6Ly9bsikpxiuQOlwHoSey6pMRhUj0aQO31Y93pcj3A1Dax13cu7urfi8WXNsoVeEaCw9PEnvOtR1N733fq1q2tvbNeWlLS78mnv36BeZO8V6+/0CmgsRWyeEgA233t6CR/auqpaGNeg0Nzwr3u/XjQhekaDW1eZRxPqrbMmXQj6vqIuD6mrDKL99rj3+mhC2RMt7Ncd67x3FTvHqqfFsFpBeJ45R3HKw8VNrVVq3jpxG8VaYPacegnjzcpU7L+m1s3v8ag/EMwtdMInHDL35jxsfI9YQdF8Qf9MD+MfnVhgehmt5X0+qv/I/lVzsp4zrHM0n2WfMR6DqPTVhWF9Q/Reuo9i0hAkN3f8AoEeACwhhVFCqAANABWdKVlXogA0WCUpSuLqVznSvyo/A++ujrnOlflR+B99aKbnAku3f0L+zzCuNj/u8X3F91S6ibH/d4vuL7ql1S75imlPzLOoeSUpSoq5S8BOouj+Q9r/ZI8lx3i59BNVnSTZE69mOQow1HBXU7jfhuPtFSKuMA4nj6lzZ1BMbHuHknwA9Q+yL0PeYHcqNN/3+/R1JdWR2Bcb4T81siP8AIdW/oXzDEbGxbmzh28XBHtat+F6JSWvIyxgak7z69w9ddnLEVYqwsQbEcjVXtdIQM8xJUbkzHKT9ziaZNqXOyHglUmxaeNplJLv9nWFuJIF1SnDRKhKArENGlPlyH6kfIHiRVFOS7HKtt2g3Dgq/rfrU3EYyTFyhUWwGiKNyjmfzqc+GWKKQrqIwUDfXmYZWYdyqSB6a1NOHXVIJWCoJMYsxu+1r2zNhwA7eJuQqWLCZkZvqC/t/yKssbhD+ywvbQZyf4pNB6r1sjwpGEbTWS1h951Cj1RE+moO2MYCyIrXWJQgI3Egdph6ePcKlcuOXFUcm2GIl/wC5ot1k38AM1ARv13njWzDRl3CjexAHDXxrBPDjWLPVqwC181dbYwN5wm75NT+GLX/ZVU8DZrAEkaacwbe8VdYTEda2Gcm7LeF+dmuEPpDEX5ivBCFxIVtFmXfyLi9x3iQVS11hY7gmctO2R2NmjnediPE2KjbJkDELcK/0GI7JvvjccVPDlVgdhRykhCYJR5UTajxHNe8XqJtLZZIaRR2kOWZBwP11+yRr3eG6Tsva0cwWPEeUvkS3sfAsNQe/jxqDifmatNOxjXchO0Z6E5A9urTu8HDIWhzdGMQp0UHvVh/cg1O2fszGXAMjRrzLZvULmuoijygC5NuJNz6TWVZjUuItYL0EWwoGODg5w6L+oF14osOfjXtKVmT8ZJSlK4hK5zpX5UfgffXR1znSvyo/A++tFNzgSXbv6F/Z5hXGx/3eL7i+6pdRNj/u8X3F91S6pd8xTSn5lnUPJKUpUVclZI5BBBsQQQRvBG4isaUaoIvkVbbSU4mBpIgvXxrZl4NYaGw8Db0jgt/nLbBxM75pTl7yQbD7Kr/iu3wWMaJw68N45jiD+tCAeFTNrYNbCaP5t94+q3EEcNfUe4remCU0ruT3H5Tw6PskE9Ax8jY5XHB+0XyvwPp3LmYdj9VHkhspbRpD5VuJHfyGgFaMfsUyGKJRlhj1JvqTytz36/aNXkURYhVBJO4AXJ9FWOO6GIYScTKImI7AB7V+8i977rAG2/XdVr6xsThjOZ7T3K2shp4o8FuFmg2uAb20OpzJ38VwvSTbKqvUxWvoGI+iALZR3207hpxrmYYixsqlibAAeNX+K6IkSKiNcEXZyLAc7DfbUAXsTY6Cr7CYCLCxk7gNWc7z+uAHOmIlZG0YcyUiNFU7QmMkwwNHgOA9T/S4maAoxRt6nUcja9v7UbBuU6zLdc2Unke/lzpisRnkZvrF29d7D1VfdEscvaia12Odb8TbtDx0BrQ9xa26U0tPFPUckXWBvY+V+tc/gMaYnDjW28HcRyNdZjcMuMiV4SA6G45gnUq3LXW/51H210VDXeHQ7ynA/d5Huqz6NdCITleXEhAR5NyDfhcaXUixuStt1jvrHPURtaJCbW6LppFBUUjnU0rMTHe7g2Nuqy9GGclJQAslgsik6MOIuL6g6g+iq7a/RMOS0VlPFTop8OXhu8K7TGdHJYxcLnTgydoW8BqPdUDDwM7BVF2PD3k8gOJO6scdW0jGxwsPea9G6lpKmI4jcak3zB3noJ37jwXO7AgxSHJIB1YHEgnuCkHd41fV4/ZdkOW66XVgwPgRvr2pufjOJa6KFsMQaxxcNxJv7CUpSoLWlKUoQlc50r8qPwPvro65zpX5UfgffWim5wJLt39C/s8wrjY/7vF9xfdUuomyPmIvuKPULVLql/zFNKbmWdQ8kpSlRVyUpShCVLwkzhHyMwCZWcAaWNxmBOlwBfW3D6t6iUv3kX00NvdVcjMbbLLVQmaPC3jv0KuhtjqIlWFFjZl7TXzyAAkDNcaE2vY7t9tdKiWUsSzEsTvJNyfSawtqTz/XGqvGyvK5iibIF+ck4i/0F77b6IKdrLka7ys7GtpIwSLvPeTw7B06C6w2xt9YSACHbcU4jvzDce4iqqXATzoXmfq0FyqseJ3XvuGu9tbVZ7P6PpGp3M5YNmOpyh7r6wNT41nMiyB3nbsIWHV3sBlNrtbVmNrgbtRamDXNb8vf9krmhmqLunNgRcNvZo44jrlkbDfu1XKbTij6zLERlRQuYfSbib+PuqbgdmxzpHkkEcgzBhxLA3Q2vy4iqvFTZ2JVQoJuFA3AaCrjo4IpCY3Fn8pHU5W7xccRwrU+7WX4LzlKGzVJaQ2ztBmBrfLeNLDu3qQNsT4c5ZxmvYCQ3KgcTYeVprwPOujwuJV1DKwYcx+XDwqJFD1l0ciQRuO0QO0Mp0I3XGaxqAmwmjdpMPIBexVDqrLxU+ncf/dY3YXdB8F6qA1FObtu9h3E/nFteh2eXTlZdbsPaAiZyxcAKcoVit2vpe1wRbiRbxqxn6So/lQAMdHZSpzDkQyHN4E1zGAxolQMBY6hlO9WG8GpFLJaON7y54z61uNHT1H/ACnO6k7YlVpzZs4AWzWC3AXeQoA429GoFRqUq9jcDQ0blshj5JgYNyUpSpK1KUpQhK5zpX5UfgffXR1znSvyo/A++tFNzgSXbv6F/Z5hXGyfmI/uipdRNk/MR/dFS6qf8xTOl5hn+o8kpSlQV6UpShCUpShC14iHMtgSp3hhvB5/4qqwcE0GdQnW5mLiS4UXIF84JvpbhermlTa8gWWWWmbI8SAkOG8dPXcdtrqpiHUARoDLKwzNcgKANMzG1wo3Ad1R22VLPJ8u94xY5U0Uki+nE2017zU3F4WUSF4inbUIwe+lr2YW8d1YwqyDqo7lwq3dycoG4EC5vuNlFhprV4dvGvvuSp8AxcnIHYAcm7jwH+V9Tc2HQuZ2+iJMUjAAVQLDnYnXmdatMDseObDI6jLIARmBscynS/otrVTt6EIUXe9i0jcSzHj6Be3fV9smFgBJDYo6qWjJtd9QxU7gbjcdD3aVoeSGCx9/yklJG19ZIHsBB3DVt88v9dDbsWzDT4iNflAJQL3tpIADa4G5xuPPWtkUZRutiBljkFytwCDqQy3sLG5uOdYhJGtLh9zrbLKTprcMuptrw3VP2fhOqiRL3yi1+Z3n2msrnAfZegp4XvIbd1gLh1755Wsd4IvcEZKDs7Zrh2kdiudi/VCxF+GZuJ8O6ralKqc4uNymcFOyBuFvj78BklKUqCvSlKUISlKUISuc6V+VH4H310dct013xW5P/atFPzgSbbgvQv7PMK/2WLQoOQt6QSD7qlV7Lh+rknj83iMRH+GZ7ey1eVVILOPWmFG7FTxn/EeSUpSoLSlKUoQlKUoQlKV7GpY5VBZvqqCx9Q1ruq45waLuNl5WtsMpYMR2gLX7t/p151fYPobjJN0DKOchEfsY5v6avMH8F8h+dnRe5FLn8TZR7DVzYZDoErn2pRMye8Hq/N/C+OdMFKyJpZSrG/NibG/fbL6K6HAYe8KB11ZVLcDmsNdNx0r6yvwc4JAOuDSaixkky68CoTKL+utON+DCE6xyyR9zWkX/AOrf1VpdE8sAG5IKfaNIyqkldezuIFunf3ZaL5tHGFAAFgBYDkKyrq8Z8G+JTyGjlHcxRvU4t/VVFjdh4iH5yCRRzykr+Jbr7ayOieNQvSw7RpJRZjx1aeBsoNK8Vr7jfw1r2q1vSlKVxCUpShCUpShCVW4/ZRnksBfIin8TN/xqyrtPgm2Ss8uNZxcKMMg8flXb2OtaabnEj2+61GRxI+/oqPptgup2njFtYO0c694ljAY/zI5Kp67z4ZdnZJ8LieDq+Gc8Lj5WL3TD01x2C2TNN81DJJ3qhy/iPZ9tE7DyhsFzZFXH8E3G4DDcZm3vKyiUrqMH8HWKfy+riH2nzH1ICP6hV3hfgyiUZpp3YccoWJfSWzH2iuNp5DuVs226OP8AdfqF/wCPFfPK24XCvKbRo8h5Ipf/AGg2r6fg9j7PjIEcSStcAEK2INze2pzKt7HluPKpH/5QlgI00shsWGivex6uIO1gF1FgRpVzaT6ilM34k/6o+0n0H3XCYPoFjJN8YjHORwP6VzN6wKvcF8FvncQT9mNLf1Pf/bVnH0hmkta6DsZrRlLG56xSZMzXAy2PVjfWuaNioMk2YjqrrlmlBIk7ZsQiWKnUZLWXvq9tPGNyUzbbrJP3W6hb+fFbIui2zoCAwV20FpHMjEk2HyYNrk/ZqeNuQxDLHHkXs27KwJ2nKA2cqbZgb2U7ia1YbBYZAB1khACi1nQdliy6RIgNmYnW9S8NiMNGbIFQ2v2Y2DWvvuFudauDQNErklfIbvcT1m6irtieT5uKwNtQjv8ATyt2n6tPJGYanhWuHD4mZA3WFQ6hhd8uhbMt1gUb0sCC+8mrgbVjv5R/A/8AxqLszaMawxAkgiNAQUe4IUAjyakqlWL0WluCZIr3ucse8ZzIAS4djZsu87ltbWs8L0cmjIyyxhRkFl6yIkKpFiUOW5uCTk4VcHa8Qt295sOy+pte3k8gfVXvxrF9Y/gf/jQhVOFxGLXQ3cKURmKrILhbyMAhje2qWGUnU1tg6SkFRJFlZurFg+Vsz37OWYR7iNbE7xUjB7RjBkuSLyEjsPqMqi/k9xrfJtaHKczdm1zdGtbje62tQuquxTYKcAzRJ2gpDSxZDZr5T1hFtbG1m4VAn+DvCSjNE7oOaOJE/rzexhVq0WFvdRkNwbxrJHqpuLhAAbEk6g76rG2fEJOxIQAkdmaJi3YdjlzxqjajQ3JNjUHMa7UK+Kpmh5txHUVRYz4MZh81NHJ3MGjPszD3VR4zopi4vKw7kDigEg//AFkn1gV3i4uaO1pWcdkaXf6Zzm00YPkEWAk3jvrPC9K20zIDuBJWSEAmQoRdlZDlsCTnA38qpdTMPQmsO3quP5iHdY+1l8qO+248tx9W+lfX5Np4edflYsy82jWZfLKDtJnAuwIG7hVe/Q3Z8/zVlP8A0pd3PsNmA8Moqh1IdxTaH8SMPOsI6jf7L5hSu6xvwXMPmsQD9mRLf1IT/tqixnQfGR/6Occ42D/06N/TVLoJBuTaHa9HLo+3Xl/HiqKvqnwN4MrgpJfP4iVgfsx2hHtiJ9NfKdo5oVYujKygkKylSTwADAHU2Fffuimx/wBkwWHg4xRIrW4va7n0sWPpq+laQSSkv4iqGuZHG03vc+g8ytPTTZDYjByLGB10ZWeH/uwsJIx4ErlPcxqgwPSp8TGkkEJKOAQSHksCmbWwVLhuwR1mhvyru64HDYD9mx82FLyLHPmxWGyuyqLn/wCTEADa6yMJABwlPKty8ipMcOMcjMwQdk2zBPodofJhm8s6HrBoK17O2BnWKWSQlisT3Cgm4Q65pesOuc3tbcKt/i8ecl/mv+dYx7LVQFDygAAAda+gAsBvrq4tcWwYQACmfKFUdYzSWCCy6OSBYE7hxNTo0CiygAchoPUKr58JaSICSWzZ7/KtwW4486kfF485L/Nf86EJgDrL/wB1v9q1KvUNNlqL2eUXNz8q+p3X39wrTj8JlQkSSg5ox863GRVPHkTQhWV6hvKFmJZgoEQuSbAds7ydBUbHFI7DrJS7WAXrnHlHKCzXORb6Zj4C5sDuwmyApDyEyyDczksF7kDE5R36nvoQsl2pnJWEZyACWa6IAb21Iu17HyQRpvFZiGY75UX7sZPtZzf1Vpx2KSGRZJHVEZWjZmIUXX5RLk6but9dU2N+EfCobJ1kp5otl/FIV9gNRc4N1Kuip5ZjaNpPULq12fglkiidy7MVViTLJ5WWzEANYaltwG+so4XEzqkrBVSM2bNKMzNJcjO1xoq6A2rj8J8JYRAowxIBa3yoGhYldMh3Agb+Fb8D8JMWd2khkXOV8kq9gqga3KnfmOg41Xy0fFbDsqsAvyZXY5pl+pIOQvG3ouWBPiV8aj43aCPDOoazrHJmjOjr2CdV8CDcXBuLE1pwnS3DSqTHKGYC4jN0kJ3BQrAEkkgaXGtS02YpiySqsl7s1xcF21cjlqSBbcLDhVoIOiXuY5hwuFipxNeXqnng6lgWlmZHbKPlHLqTc7gbuuhN/KUAk3FyuyPDhpbCWUoY1cWlYg3ZhcEHUWArqirS9RdmnsH/ALk3/wDZ6fF485L/ADX/ADrGPZaqLB5QLk/OvvYlid/Ekn00IWU+zInN2jUnTtWs2huO0LNvF99QsT0bjf6TeDWlHl9YfnAW1bfZhvNbcVhLGO0kvakyn5Vt3Vu3Pmo9VSPi8ecl/mv+dCFTR7PnVnWOTyCNzsg7bCTRHEiaKSgGnCtp2jiY75oyw7W9Lm2eyjNAWA7BuSUGoNWS7LUEkPLdrX+VfWwsOPKvWwIAJMsoA1JMrgADeTruoQqHEY/9txOGwoUZRKcRNZw46vCt2RbRhnn6q11F1Br6DXJdAsIZBLjWzE4ogQ5yWZcLHcQ+VqM5Z5bf9QDhXW1xdSqLpfsNsRCGhIXEQMJoGO7rFB7DfYdSyN3NfhV7ShC5DY+3GxMKypDYNcFWksyOpyvG4yaMrAgjuqTh8dI6K4hFmUMLyi9iLj6HfUPbuH/YcQ2LUf8Axpyv7Uo/0nsFXFAfVsAsluAVvotW/ZW0Yuoi+Wj+bj/1F+oO+urizl64ujdUvYzf6u/MtvqVu6+XzK/zf/CsvjKLz0X8xfzp8ZReei/mL+dCFpix0jZrQjssVPyo3gA/U760bTmlKBREqs7oqkyZgCGD3ICi4CoxIuNBWWD2lEOuJmjA6xj84u7Kuu+s48F1oEkmYMdUAJUxA7sttzkHtHvK+SLEQpMOCVVKkZs185axLkixLcDcaW3AaCwAFcvt/ph+xloUtNIACpJuIwfoym92YaWsbkEZiDq2XS7pRJg4+rGV5ZAcjiwKrexd03X5W0JvoACD8vaRiSSQSSSbkkkk3JLbyb6k2NSMFRI28Tb9K1UktAx96ySwH7cyT3DIKbtHacs755pC7cL7l7lUaKPAeuotYZzyHr/xXgc9x8NPz99Yjs2rcMRYfBewZ+IdkxWiZKAOgG3lZbKVrLnuHt/L+9e5zy9v+K4dmVQAODyUx+JtlkkcsMug+GWaz/8Afp5+Ndb0d+ECSGyYjNNHwbfKvpJ+UHib953Vxwc9x9lv16KFz3Dx1/Xrq1mzqxjrBniLeaw1W29i1cR5SQdxxDqyv6cV9x2cM4ExYMXUFSpzIqHXKh430u3EjgAANOLi6hmmRbggCRc2UAXJMg0NrEktpqLneDm+e9B+lZw8gilI6iQ7ydI3O5tdyk+Vy8rnf6QcS0ukQGU6GRhdSOORd7+Jsve26tLo3syeLFeRc6JzjyLw5vEfY5hZ9fL5kfzf/CtcGOkYXEI3svzo3qxU/Q5qaxw2IEPyUjgZVGR3IXOg01OgLroDbmp0zWGOztoxZD8tH85N/qL55++oriyxBmYoeqXsPmPyu/sMtvI+2PVW7r5fMr/N/wDCsvjKLz0X8xfzp8ZReei/mL+dCFpTHSFmXqRdLA/KjiAwt2ORqp2q0mMmXABMiuokxLq+bLh726u4As0xBQa3yiQ8BW3G9IY4TMUKzSO8aRQo6lpZGjAVBY6DQktuUAk7qvei2wThoiZGD4iZutnkG5pCLWW+5EUBFHAKOJNcXVcIgAAAAAFgBoABuAFZUpQhKUpQhYyRhgVYAggggi4IO8EcRXDrh/i2RYX1wUjBYJTr+zsx0w8hP+mTpG53eQfok91WnF4RJUaORQ6OCrKwuGB0IIPChCoMTGOth0G+Th9ipfVjkPVXD9KExmywHVmnwiH5OQ2Z8ODoUmuhaRLaLJfs7mvoTFi+Em63Ilv3GEr6+qHuq+OB8guwXVEk8cZs82Xa7Qiz/IrYF1bM1r5EPZuB9YkkDhox1y2Psu0DECZwAqgkyqCUAGpLLqye1ftcK4PZ/wAJDpJI0kXWK5W3aCuqqNBcKFbUsdw8o150l+EAYjDvDHEyZ7BmZgezcFgABxAtv3E1cKKa4BaqDXwWJDly22tqnEzyTOGBc6DXsoNEXs6aDf3knjUGw+qfV+etZ3PIH02/tTtd3hr7/wDFehYwMaGjcvNPeXuLjvWFhyJ7u1/fSlhxUjw/8azueQ9f+Ka9x9n51JRusLD6pPiP+WtNOR8O1/6rPtdw9v5UueQ9f+KEXWFh9UjwH/HWlh9Unxv/APas9e4+z86a9w9v5UWRdYFV3WPhY29mlfX+ge2ziMKAxJkhPVsTvIAujHxWwJ5q1fI7nkPX/irfo30gfCSMRfK4AZVsG0N1IZ1YXF2+jxrFWQGVn5RmFuoagQyfmORX1zaagKsnm2U/wscjj8LE+KipRiHIeqvnWL6eQlTbCtIxBF55M4F+Q1t/DlrDZ3wiuEAmMhYC2ZBFryuHS4PpNJ/g57Xwp38bBe2Jd7joxmh0HzvL/pSV7tPHRYeNpJbBVtuFyxOioqjVmY6BRqSa+c434Q5mkjEauxz9iOyNJI2UqAoWMcGPAjiSK7/o70ZlZ1xOPIaZbmKEWMeHB43UASTW0MltNy6XJpkidEbOV0UrJRdhWfRrYLtL+2YpAsxUrDDoRhojvFxoZnsC7DkFGg16ilKqVyUpShCUpShCUpShC8ZQRYi4OhBr5d0u+CUjNLs7Kt7lsKxsh5mFjpGfsHs66Za+pUqbJHRnE02KrkjbI3C8XC/MxDBmRsySJo8brlZfFd/puQeZrLKefqH5mvv3SPohhscoE8QLLfJIpyyJ9xxqPDceINfL9v8AwU4yAlsO37XF9XsxzgemySeIKnupzDtFrspMjx3JJPs17c4sxw3rkcp5j0j8jTKfrezT9emtbuUfq3zRSDfHKhRx/C1ifEXrZ1Z5n9d1qZtc1wu3PtSpzXMNnZdiWPMer/NMp5+sflamU/W9lMh4H161JRTKefqH53pY8x6v80yHmfRpTKfrez9e6hCZTz9Y/K1Mp5+ofnemQ8z6df16KZDxPq0/zQhLHmPV+RplP1vZp+vTWMjZRcuAObWHt0FTdjbAxWMt+zQSSKf9VvkoR353Ha/gDGqpJWRi7zZWxwySmzBfsUSx5j0D8zU3o/0fxOOfLhVzKDZp3FoU5jMPLb7K37yN9fQuj/wNxrZ8dL+0Nv6lLpAPvfSl/iIH2a+iYfDrGoRFCKosqqAqgDcABoBSqfaN8ou9OKfZls5e5c70Q6BQYAZheWdhZ53AzEfVQbo0v9Eekk6101KUpJJNynAAaLBKUpXF1KUpQhKUpQhKUpQhKUpQhKUpQhQ9p7HhxCZJ4Y5l+rIgceIzDQ94rjNpfAtgn1hefDHgI5MyD+CUNYdykUpUmuLcwVFzQ4WIuuexfwL4pfmsZFKOUqPEfxRs1/wiuO29sWfBEiVYtBc9XKx9jRClK0Csmb+71WZ1FA7VvouaPSyLijn0g/3qZs/a3XG0an+J7e0AmlKmdoTcfBQGzoOB7yu32X8GGNnUOrYaNTxMkrt+ERqD666HBfAhf94x0jfZhjWIet85PspSq3VUztXeitZSQs0b6+a6vY/wbbPwxDJhldxuklJmcHmDITlP3bV09qUrMTdaALaJSlKF1KUpQhKUpQhKUpQhf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45014" y="2598042"/>
            <a:ext cx="5437453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s-CO" sz="3200" dirty="0" smtClean="0"/>
              <a:t>Cupos e inversión en Educación Superior 2014</a:t>
            </a:r>
            <a:endParaRPr lang="es-CO" sz="3200" dirty="0"/>
          </a:p>
        </p:txBody>
      </p:sp>
      <p:sp>
        <p:nvSpPr>
          <p:cNvPr id="2" name="Rectángulo 1"/>
          <p:cNvSpPr/>
          <p:nvPr/>
        </p:nvSpPr>
        <p:spPr>
          <a:xfrm>
            <a:off x="177710" y="1413932"/>
            <a:ext cx="2163941" cy="377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39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s-ES" sz="239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3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5864" y="924792"/>
            <a:ext cx="8530936" cy="265584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64" y="3719945"/>
            <a:ext cx="8530936" cy="209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3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0165" y="1007918"/>
            <a:ext cx="8520544" cy="477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59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8601" y="935181"/>
            <a:ext cx="8562108" cy="495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22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0164" y="997527"/>
            <a:ext cx="8551718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9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26" name="AutoShape 6" descr="data:image/jpeg;base64,/9j/4AAQSkZJRgABAQAAAQABAAD/2wCEAAkGBwgHBgkIBwgKCgkLDRYPDQwMDRsUFRAWIB0iIiAdHx8kKDQsJCYxJx8fLT0tMTU3Ojo6Iys/RD84QzQ5OjcBCgoKDQwNGg8PGjclHyU3Nzc3Nzc3Nzc3Nzc3Nzc3Nzc3Nzc3Nzc3Nzc3Nzc3Nzc3Nzc3Nzc3Nzc3Nzc3Nzc3N//AABEIAKAAdwMBIgACEQEDEQH/xAAcAAAABwEBAAAAAAAAAAAAAAAAAQIEBQYHAwj/xABJEAABAwIBBAsKDAYDAQAAAAABAAIDBAURBgcxsRQhMjQ2UXFyc3SSEhM1U1SywcLR0hYXIjNBQlJVYYGRoSQlQ2KCkyNERRX/xAAbAQABBQEBAAAAAAAAAAAAAAAEAAIDBQYBB//EAC4RAAEDAgQFAwMFAQAAAAAAAAABAgMEEQUhMTISMzRx0RM1oVFSUyJBQ5HwFf/aAAwDAQACEQMRAD8AgIq+Y1MwdLJgJHfXPGnwqxhtyy9oqDi3zP0rtaeKmemZ6HTuvGlyQ2WPGy9oobLHjZe0VHoJhNkSGyh42XtFDZQ8bL2io9BKwsiQ2UPGy9oobKHjZe0VHoJWFkSGyh42XtFDZQ8bL2io9BKwsiQ2UPGy9oobLHjZe0VHoJCy+hIbLHjZe0UplU0uAMsuHOKjUY0pCyNDtd1o7bbqd1EZHVcrj3bnuxwGBRqq0BP8PynUUEQyRbFVNRRcaq5LqpWIt8z9K7WniYxvAqqjE/1Ha05763jUb9QymcnpodUFy783jCHfm/aCZYn4kOqC5d+bxhKa8O0FIXEgtBBBIcBBBJc8BI4KQXLvzeNDvzeNKxziQ6oxpC49+bxhGJm46QlYXEhP0Gmn5TqKC4WuobJLCwaRjqKCkj0B59xenZorG+R8mzrkC9xcQHs+k81H8Udk8vuXbZ7qp0WXGUL6iVjrrJgJHAfIZtDHkT0ZX3z73k7DPYiXTxX2lKzDa9zbtlT58Fk+KOyeX3Pts91F8Udk8vuf+xnuKufC++fe8nYZ7F0gysvckrWm8PAJ2/kM9i568P2jlwzEE/lT58E/8Udk8vuf+xnuqmZwMl6PJOot7KGoqZRUh5d39zThhhhhgBxrWLPdmOqYKB1WauZ8JkdIQBh+G0qJnw31ZebL6qlkaxY1VEAaWaobVNY9ylEjOIS0iLcparlNemguJnduDeNXHJDIegyits1RW1FVE9kxYBC5oGGA4wVVKAYztWs5sxhZanrLtQU1MiOkspXYvI+KlVzFst0Iv4o7J5fcv9kfuofFHY/L7l22e6oHKbK++UeVVxoqa4vjghlDWMDGHAdyD9I/FcW5YX0/+tJ2GexEOliatuEq4aCvlYj0lTP/AH0LL8Udk8vufbZ7qHxR2Ty+5dtnuqt/C++/e8nYZ7Ebcrr4XAf/AF5MOYz2Jvrw/aS/8zEPyp8+C10mbC0UkrZI624Et0Bz2cXNQXS3X+WktkE9VcDVzzHDuC0DuR+QQUqOitoV7mV/EqI5VsYzFvmfpXa07xKZxb5n6V2tPEBJqamm5aAxS43EOGCQlR7scqZYIL9kA4uynjxOP8M/0Jvnx31ZebL6q75veE0fVn+hcM+O+rLzZfVR0fTqZur90b28lEi3I5EtIi3KWglNEmg6t/z7VrObTwNVdadqCya3/PtWs5tPA1V1p2oIil5hV450i90Mqy14dXnpx5rUxBOCe5bcOrz0481qYhRzb1CcP6dvYPFGDtokY0hRBpN0Lidjgk6TqKNJoNNPynUUFKzQGn3FYi3zP0rtaeJnFvmfpXa08XH7jtNy0AlR7sJKVHuwmBBfc3vCaPqz/QuGfHfVl5svqrvm94TR9Wf6Fwz4b6svNl9VGx9Opm6v3RvbyUSLcpaRFuUtBKaJNB1b98NWs5s/A1V1p2oLJrfvhq1nNn4GqutO1BEUvMKvHOkXuhlOWvDq89OPNamIT/LXh1eenHmNTAJk29QjD+nb2DRjSiRjSFCHEzQaaf8APUUaFBpp+U6igpWaA0+4rEW+Z+ldrTxM4t8z9K7Wni4/cdpuWgEqPdhJSo92OVRhBfc3vCaPqz/QuGfHfVl5svqrvm94TR9Wf6Fwz4b6svNl9VHR9Opm6v3RvbyUSLQlpEW5S0Epok0HVv8An2rWc2ngaq607UFk1v8An2rWc2ngaq607UERS8wq8c6Re6GU5a8Orz0481qYhP8ALXh1eenHmNTAJk29QnD+nb2DRjSESMaQoQ0mqDTT8p1FBFQaaflOoo1KzQGn3FYi3zP0rtaeJnFvmfpXa08XH7jtNy0AlR7sJKVHuwowgvub3hNH1Z/oXDPjvqy82X1V3ze8Jo+rP9C4Z8N9WXmy+qjo+nUzdX7o3t5KJFuRyJaRFuUvFBKaNNB1b98NWsZtPA1V1p2oLJref+dq1nNmf5NU9ZdqCIpeYVWOdIvdDKsteHV56ceY1MQn2W3Dq89OPNamIUc29QnD+nb2DRjSESMaQog0mqDTT8p1FBCg/wCvynUUFKzQGn3FYi33UAjAiV4w/wAk8TnLOgdZstLlTEYRyy9/i/Fr9vX3Q/JNGbYSlSzhlDIkkKKgpKj3YSUpm6CiDEL7m+2spo+rP9CbZ8y4VFmLWk4Nl0DmqdyEoYWNZeDM1rY4ix4P0Y4KyOypsIODrnTAj+5WEKIkVnLa5lK6Ry13qRtVeHI88MqnAbl36JWyj9h36L0J8Ksn/vSm7SP4VZP/AHpS9pN9CP7iZMTq/wAS/Pg8/wANW9rwQ14/JbJmokMlgncQR/EnSPwCm/hVk/8AelL+qI5WZPMHhalH+SfFHGx3EjiCrrKmphWJYlT+/Bi+WvDq84+PHmNTEaE+yrlhq8rLnV00rZYJpQ5j26CO5A9CYhByrd62NBQtVsDUX6BoxpCJG3bIUYYTFvPdS07AMTt7Q5CgpfN1Q7Pyia5zcYqaJzn8pGA1n9EEVBCr2XKTEsQbBPwWvkTmePJx9fa4rzRs7qooARKANt0J0/odvkxWUUk4e0YFem3NDmkEYg7RHGsMziZFSZM1b7na4y60SuxcwDE0zj9HN4j9GhT1EXF+pCswmu9JfSdoQKNNqeoEjRtpwDiq5UNY1yOS6EjQ3aqo2OZFIQx20W8aRJWiRxc6MYpkgkdSyLdEHeym/YQ2U3xYTRBcsOuo72U37KRJO143KboJWFxKAgY7SCCC6cAjx7kElJLgFcc3uSkl3qWXOuZhb4XAsaf6zgfNCcyNXrZCCpqWU8ayPLrm4srrVZRPOzuamrwkcPpDfqj9Nv8ANBWwBBW7GoxqNQwU8zp5FkdqoaRLEyVjmSta9jhg5rhiCEtBOIjJMsc1skT312Sug4l1C52GHRn0H9VnRmlpZ301ZFJDOw4Pjkb3Lm/kvUCi73k/ar7CIrrRRVAG5c4YObyOG2EPJTtdoWlJikkGTs0PPjJmu0FLDgVoF3zQM7p0ljub4vpENSO6A/Duht/sVVK7IPK234/y9tU0fWppQ79jgf2Qjqd6F9Di8D9VsReIR4pE1vvNLtVFprmctO4+hccaoHA0s4PEYnexRLG4ObVxO0Uc4osQkw0tzqDhBbax5/tp3n0KVosjsqa5wDLTLE0/XncGD9zj+y6kTl/Ya+tgbq5CLLxxrmHl8jYowXyPODWtGJceIBaBas09VIWvvFyZG3SYqUd0e0fYr/Ysl7RYW/y6ka2TDAzP+U8/5FTMpXLqVtRjcTEtHmpQMkc3U9S9lZlA0xRAgtpAflO5/EPwWqQxMhjbHE1rGMADWtGAAS8EaOZG1iWQzlTVy1LuJ6gQQQTwY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5130" name="AutoShape 10" descr="data:image/jpeg;base64,/9j/4AAQSkZJRgABAQAAAQABAAD/2wCEAAkGBhQSERQUExIWFBUUFxYVGBUYFxwWGBgYGBcdGBcXGBgYGyYfGhskGhUXHy8gIycpLS4sGB8xNTAqNSYrLCkBCQoKDgwOGg8PGi4lHyQvLDQsKTAtLiopLSopNS8qLiwsNDU1MSwtLCwvLCopLCkqLC0tKSwsLywsLCosKiwuLP/AABEIAPYAzQMBIgACEQEDEQH/xAAcAAEAAgMBAQEAAAAAAAAAAAAABAUCAwYBBwj/xABIEAACAQIDBAUGCwcDBAIDAAABAgMAEQQSIQUxQVEGEyJhcTJTgZGhsQcVIzNCUmJyktHwFDSCk6LB4UOy0mNz4vEkwhajs//EABsBAAIDAQEBAAAAAAAAAAAAAAAFAgMEAQYH/8QAOBEAAQMCAwMKBAYCAwAAAAAAAQACAwQREiExBUFREzNhcYGRobHB8BQyUtEGIjRC4fFiciNTgv/aAAwDAQACEQMRAD8A4nZeyomhjJiQkopJKi5Nqk/E8PmU/CK92P8Au8X3F91S6Tuc7Ec19Qp6eIxM/INBuHBQ/ieHzKfhFPieHzKfhFTKVHE7irvh4foHcFD+J4fMp+EU+J4fMp+EVMpRidxR8PD9A7gofxPD5lPwinxPD5lPwiplKMTuKPh4foHcFD+J4fMp+EU+J4fMp+EVMpRidxR8PD9A7gofxPD5lPwinxPD5mP8Iq6KpDCJZlbt5ggYdllK2DoQQSyvfhbSvcRtRo8Kk6R/OGwZVKiPIrRLmsos5zFg6nU7wTu7jsc3JVNUwsOGOIOztfIC/v7KkfYcfDDKd5+b7geCnWzA+msm2LCN8CDxQDuO8cxarPo5iDiWnMgXSMqoAVQpe9rAkAAa6AcdBUHZHSWUOiZOs7S2VR2iQykAaG5GTS9wLtpqb95RhJGI3GqxsmeJJLxtIFstLZZ2Nu9aPieHzKfhFPieHzKfhFXuLxUUc5gkVdFyqwU9nOQ4NzlLuLlczaeio+0MGYpCpVlG9c4sxQ6oxA01FjpXMZOhTOmkp5zh5MA2uMhmPe7cqr4nh8yn4RT4nh8yn4RUylcxO4rd8PD9A7gofxPD5lPwinxPD5lPwiplKMTuKPh4foHcFD+J4fMp+EU+J4fMp+EVMpRidxR8PD9A7gofxPD5lPwinxPD5lPwiplKMTuKPh4foHcFD+J4fMp+EVR9I8KkbJkULcG9ha+tdRXOdK/Kj8D760U7iZBcpPtuGNtE8taActw4hXGx/wB3i+4vuqXUTY/7vF9xfdUus7vmKcU/Ms6h5JSlKirkpSlCEpSlCEpSlCFtnjWWAo2YsmdkC7ybCwvrfUk5bDQG282lJERE0SxB8hyoSpZXtcXs5OUG5JDAa2HMVA14aHgeR4GrTFbYJiVMrSWsS3WCO5Hjw4cd1Y52uBGEXBPd6e8l5vaNG9rsUYuCSbbgfQLDZ+AkiBURXUqALgFs5UZ7kxjslrkHUgEWvWrDbOeOVXeEEn5w5bgMGJTIqoGC5coNib6kkb6wxm3ZZMobDAhd3yt+AG8eArc3SCR2RngsUNxaYL7Kz/8APmSBnrp4Z++lL3QS52bcnXP+e3rUabBLJKJJFZLZ7i5uMmUozNdlGa5UKOQ36V5i5s7s3Ak20tp9HS5tpbS9SNq44ysDc2t5B3K3MG2unvNQq2wA4Q5wseGeXv8ApPtm0pY3lH62sBwCUpSr02SlKUISlKUISlKUISuc6V+VH4H310dc50r8qPwPvrRTc4El27+hf2eYVxsf93i+4vuqXUTY/wC7xfcX3VLql3zFNKfmWdQ8kpSlRVyUpWnE4xI8udsuY2BO6/Inh6a6BfRRe9rBicbBMRjEjKh2C5jYE7r8r7h6a9xcjBGKLmYC4Xn3eqtO09nrPGUPHVW5Hgf1zrlo8diMI2RtV4BtVI+y3Cr44w8Za8Epra59K4iRpwHRw1B6fMequU6VRFfqsPoMDrzAYaX5XtW/C9JIZGCrmuRcXFt2tt++uZ2vtKOYX6gpId7BtD4i2tZ9F8NmxI+wC3sy+81eYGBhcRZJotr1DqhsTXBwJAvYjz0PHcu8njwksPVSNIjNY9apJAI+j1a6lOB4+FcDtSUwTWi7IWw0dnVyPp9oDQngRpuruU01GnhpXEdK8d1mIvZgVUKc17m2u48LEVRRtLXkXJB4m+fvpt0KW3KbkrThxxX4nw/tdXsnH9dEr6XOhA4Eb99UHSjbTh+qQ2Atcjyr8r8PR/itvQ6cBJBY3uDoCdAO7j3b+Vc5jpLyuRxdiOHHSr44gJD0KNdtGR9BFY5u145ZeK6/ongIGCTTlkMZvlVnLTHUi+mWNLEA6knKbWq62rtCFbugZUAuQTmsddAeIOlr86rujW0C2GRBnAQZdb5Tqb2PEX4Vs2xhQ8Eo+yT6V7Q91Y3tLp7vJ4Wvlb319dkw2fTGnpDLEbki+psTbs971CXpVCSLEjixYbhyAF7k/rlW3B7dE0uSJCVGrOdABbQAcyeffpXERZQQWBIB1ANiR420q9PSbImWCERjmTf024nxvW19OB8oSym21I83neABuAOI9A3AcTr6dTisYkYzOwUe09wG81urltjbHklkE05JA1UNvblpwXurosXjUjF3YC+4cT4DeayvYAcIzK9HS1b5WOmlGBm6+tuJ69y30pSqUxSlKUISuc6V+VH4H310dc50r8qPwPvrRTc4El27+hf2eYVxsf8Ad4vuL7ql1E2P+7xfcX3VLql3zFNKfmWdQ8kpSlRVyVE2ps8TRlDpfUHkRuP651LqqfpJErsj5kKkjUXB7xbnvqbA4m7dyy1UkDWYJyAHZZ6LmkxmIwjZDcD6raqe9f8AFTsR0kWVMrxsDzWzr6VYW/v31c4jaWHlQqZU152PscVzeNwMQuQ8J+47KfUcw9tbmEPN3NsV5CpZLStLYJQ6M7rg26P5FlXNIM3ZBAv3j2XNvXXQ9EMNp1g35nRvDKpHtB9dc31o4Zt/1r/2FXPRjagido3Nla1idwYc+QI/tVswJYbJfst8bathkyF9eB3fZdlXzfH4jrJXbXtEnXU91dptXb8cS20kY/RBG7vPAVw0r3Ynn7KopWEXJCb/AIhqWSYImOva9x5eqsNhbRERkJ+lGwH3t6iqyhoprYGgG6806VzmNYdBe3aut6GYi6OmvZIPdry9VX2LUmNwN5VgPEi3964zYG2FgJzLcNxG9R/fwvwrqsVtqJI8+dW00ANyx4C36tS+ZjhJcBe12VVwuosD32LQb8QM1xW0YgksqruVja3ju9tbdnYuNDmKtcfVUEn+NibegA99Q3lJLOb3Zrm2nG5rbhlRzY6feew9i1vtlYrxgfaXEwb8lbYzpfIRaNAneTmb8h6a2bB2RJLIJpr2Gozb2PDf9EVu2Zh4IyGaWC44L2v6nJ9gFWcvSLDr/qg+AJ9wrG82/LG3tXp6aISuE1dMMtG3FvfRZWVKibN2ks6llDBQbAnS+mtvXUusZBBsV6uORsrQ9huClKUqKmlc50r8qPwPvro65zpX5UfgffWim5wJLt39C/s8wrjY/wC7xfcX3VLqJsf93i+4vuqXVLvmKaU/Ms6h5JSlKirkqu2tsKOfU9lxuYe4jiKsspsDbQ39m/3j1ivKk1xBu0qmWKOoYWPFwuLxHQ+YeSVceNj6j+da16MT+bUd5cf2Ndu27kOe721ze08Zhl0Z5Jz9XrCV9JFh762Rzvdl6Ly9bsikpxiuQOlwHoSey6pMRhUj0aQO31Y93pcj3A1Dax13cu7urfi8WXNsoVeEaCw9PEnvOtR1N733fq1q2tvbNeWlLS78mnv36BeZO8V6+/0CmgsRWyeEgA233t6CR/auqpaGNeg0Nzwr3u/XjQhekaDW1eZRxPqrbMmXQj6vqIuD6mrDKL99rj3+mhC2RMt7Ncd67x3FTvHqqfFsFpBeJ45R3HKw8VNrVVq3jpxG8VaYPacegnjzcpU7L+m1s3v8ag/EMwtdMInHDL35jxsfI9YQdF8Qf9MD+MfnVhgehmt5X0+qv/I/lVzsp4zrHM0n2WfMR6DqPTVhWF9Q/Reuo9i0hAkN3f8AoEeACwhhVFCqAANABWdKVlXogA0WCUpSuLqVznSvyo/A++ujrnOlflR+B99aKbnAku3f0L+zzCuNj/u8X3F91S6ibH/d4vuL7ql1S75imlPzLOoeSUpSoq5S8BOouj+Q9r/ZI8lx3i59BNVnSTZE69mOQow1HBXU7jfhuPtFSKuMA4nj6lzZ1BMbHuHknwA9Q+yL0PeYHcqNN/3+/R1JdWR2Bcb4T81siP8AIdW/oXzDEbGxbmzh28XBHtat+F6JSWvIyxgak7z69w9ddnLEVYqwsQbEcjVXtdIQM8xJUbkzHKT9ziaZNqXOyHglUmxaeNplJLv9nWFuJIF1SnDRKhKArENGlPlyH6kfIHiRVFOS7HKtt2g3Dgq/rfrU3EYyTFyhUWwGiKNyjmfzqc+GWKKQrqIwUDfXmYZWYdyqSB6a1NOHXVIJWCoJMYsxu+1r2zNhwA7eJuQqWLCZkZvqC/t/yKssbhD+ywvbQZyf4pNB6r1sjwpGEbTWS1h951Cj1RE+moO2MYCyIrXWJQgI3Egdph6ePcKlcuOXFUcm2GIl/wC5ot1k38AM1ARv13njWzDRl3CjexAHDXxrBPDjWLPVqwC181dbYwN5wm75NT+GLX/ZVU8DZrAEkaacwbe8VdYTEda2Gcm7LeF+dmuEPpDEX5ivBCFxIVtFmXfyLi9x3iQVS11hY7gmctO2R2NmjnediPE2KjbJkDELcK/0GI7JvvjccVPDlVgdhRykhCYJR5UTajxHNe8XqJtLZZIaRR2kOWZBwP11+yRr3eG6Tsva0cwWPEeUvkS3sfAsNQe/jxqDifmatNOxjXchO0Z6E5A9urTu8HDIWhzdGMQp0UHvVh/cg1O2fszGXAMjRrzLZvULmuoijygC5NuJNz6TWVZjUuItYL0EWwoGODg5w6L+oF14osOfjXtKVmT8ZJSlK4hK5zpX5UfgffXR1znSvyo/A++tFNzgSXbv6F/Z5hXGx/3eL7i+6pdRNj/u8X3F91S6pd8xTSn5lnUPJKUpUVclZI5BBBsQQQRvBG4isaUaoIvkVbbSU4mBpIgvXxrZl4NYaGw8Db0jgt/nLbBxM75pTl7yQbD7Kr/iu3wWMaJw68N45jiD+tCAeFTNrYNbCaP5t94+q3EEcNfUe4remCU0ruT3H5Tw6PskE9Ax8jY5XHB+0XyvwPp3LmYdj9VHkhspbRpD5VuJHfyGgFaMfsUyGKJRlhj1JvqTytz36/aNXkURYhVBJO4AXJ9FWOO6GIYScTKImI7AB7V+8i977rAG2/XdVr6xsThjOZ7T3K2shp4o8FuFmg2uAb20OpzJ38VwvSTbKqvUxWvoGI+iALZR3207hpxrmYYixsqlibAAeNX+K6IkSKiNcEXZyLAc7DfbUAXsTY6Cr7CYCLCxk7gNWc7z+uAHOmIlZG0YcyUiNFU7QmMkwwNHgOA9T/S4maAoxRt6nUcja9v7UbBuU6zLdc2Unke/lzpisRnkZvrF29d7D1VfdEscvaia12Odb8TbtDx0BrQ9xa26U0tPFPUckXWBvY+V+tc/gMaYnDjW28HcRyNdZjcMuMiV4SA6G45gnUq3LXW/51H210VDXeHQ7ynA/d5Huqz6NdCITleXEhAR5NyDfhcaXUixuStt1jvrHPURtaJCbW6LppFBUUjnU0rMTHe7g2Nuqy9GGclJQAslgsik6MOIuL6g6g+iq7a/RMOS0VlPFTop8OXhu8K7TGdHJYxcLnTgydoW8BqPdUDDwM7BVF2PD3k8gOJO6scdW0jGxwsPea9G6lpKmI4jcak3zB3noJ37jwXO7AgxSHJIB1YHEgnuCkHd41fV4/ZdkOW66XVgwPgRvr2pufjOJa6KFsMQaxxcNxJv7CUpSoLWlKUoQlc50r8qPwPvro65zpX5UfgffWim5wJLt39C/s8wrjY/7vF9xfdUuomyPmIvuKPULVLql/zFNKbmWdQ8kpSlRVyUpShCVLwkzhHyMwCZWcAaWNxmBOlwBfW3D6t6iUv3kX00NvdVcjMbbLLVQmaPC3jv0KuhtjqIlWFFjZl7TXzyAAkDNcaE2vY7t9tdKiWUsSzEsTvJNyfSawtqTz/XGqvGyvK5iibIF+ck4i/0F77b6IKdrLka7ys7GtpIwSLvPeTw7B06C6w2xt9YSACHbcU4jvzDce4iqqXATzoXmfq0FyqseJ3XvuGu9tbVZ7P6PpGp3M5YNmOpyh7r6wNT41nMiyB3nbsIWHV3sBlNrtbVmNrgbtRamDXNb8vf9krmhmqLunNgRcNvZo44jrlkbDfu1XKbTij6zLERlRQuYfSbib+PuqbgdmxzpHkkEcgzBhxLA3Q2vy4iqvFTZ2JVQoJuFA3AaCrjo4IpCY3Fn8pHU5W7xccRwrU+7WX4LzlKGzVJaQ2ztBmBrfLeNLDu3qQNsT4c5ZxmvYCQ3KgcTYeVprwPOujwuJV1DKwYcx+XDwqJFD1l0ciQRuO0QO0Mp0I3XGaxqAmwmjdpMPIBexVDqrLxU+ncf/dY3YXdB8F6qA1FObtu9h3E/nFteh2eXTlZdbsPaAiZyxcAKcoVit2vpe1wRbiRbxqxn6So/lQAMdHZSpzDkQyHN4E1zGAxolQMBY6hlO9WG8GpFLJaON7y54z61uNHT1H/ACnO6k7YlVpzZs4AWzWC3AXeQoA429GoFRqUq9jcDQ0blshj5JgYNyUpSpK1KUpQhK5zpX5UfgffXR1znSvyo/A++tFNzgSXbv6F/Z5hXGyfmI/uipdRNk/MR/dFS6qf8xTOl5hn+o8kpSlQV6UpShCUpShC14iHMtgSp3hhvB5/4qqwcE0GdQnW5mLiS4UXIF84JvpbhermlTa8gWWWWmbI8SAkOG8dPXcdtrqpiHUARoDLKwzNcgKANMzG1wo3Ad1R22VLPJ8u94xY5U0Uki+nE2017zU3F4WUSF4inbUIwe+lr2YW8d1YwqyDqo7lwq3dycoG4EC5vuNlFhprV4dvGvvuSp8AxcnIHYAcm7jwH+V9Tc2HQuZ2+iJMUjAAVQLDnYnXmdatMDseObDI6jLIARmBscynS/otrVTt6EIUXe9i0jcSzHj6Be3fV9smFgBJDYo6qWjJtd9QxU7gbjcdD3aVoeSGCx9/yklJG19ZIHsBB3DVt88v9dDbsWzDT4iNflAJQL3tpIADa4G5xuPPWtkUZRutiBljkFytwCDqQy3sLG5uOdYhJGtLh9zrbLKTprcMuptrw3VP2fhOqiRL3yi1+Z3n2msrnAfZegp4XvIbd1gLh1755Wsd4IvcEZKDs7Zrh2kdiudi/VCxF+GZuJ8O6ralKqc4uNymcFOyBuFvj78BklKUqCvSlKUISlKUISuc6V+VH4H310dct013xW5P/atFPzgSbbgvQv7PMK/2WLQoOQt6QSD7qlV7Lh+rknj83iMRH+GZ7ey1eVVILOPWmFG7FTxn/EeSUpSoLSlKUoQlKUoQlKV7GpY5VBZvqqCx9Q1ruq45waLuNl5WtsMpYMR2gLX7t/p151fYPobjJN0DKOchEfsY5v6avMH8F8h+dnRe5FLn8TZR7DVzYZDoErn2pRMye8Hq/N/C+OdMFKyJpZSrG/NibG/fbL6K6HAYe8KB11ZVLcDmsNdNx0r6yvwc4JAOuDSaixkky68CoTKL+utON+DCE6xyyR9zWkX/AOrf1VpdE8sAG5IKfaNIyqkldezuIFunf3ZaL5tHGFAAFgBYDkKyrq8Z8G+JTyGjlHcxRvU4t/VVFjdh4iH5yCRRzykr+Jbr7ayOieNQvSw7RpJRZjx1aeBsoNK8Vr7jfw1r2q1vSlKVxCUpShCUpShCVW4/ZRnksBfIin8TN/xqyrtPgm2Ss8uNZxcKMMg8flXb2OtaabnEj2+61GRxI+/oqPptgup2njFtYO0c694ljAY/zI5Kp67z4ZdnZJ8LieDq+Gc8Lj5WL3TD01x2C2TNN81DJJ3qhy/iPZ9tE7DyhsFzZFXH8E3G4DDcZm3vKyiUrqMH8HWKfy+riH2nzH1ICP6hV3hfgyiUZpp3YccoWJfSWzH2iuNp5DuVs226OP8AdfqF/wCPFfPK24XCvKbRo8h5Ipf/AGg2r6fg9j7PjIEcSStcAEK2INze2pzKt7HluPKpH/5QlgI00shsWGivex6uIO1gF1FgRpVzaT6ilM34k/6o+0n0H3XCYPoFjJN8YjHORwP6VzN6wKvcF8FvncQT9mNLf1Pf/bVnH0hmkta6DsZrRlLG56xSZMzXAy2PVjfWuaNioMk2YjqrrlmlBIk7ZsQiWKnUZLWXvq9tPGNyUzbbrJP3W6hb+fFbIui2zoCAwV20FpHMjEk2HyYNrk/ZqeNuQxDLHHkXs27KwJ2nKA2cqbZgb2U7ia1YbBYZAB1khACi1nQdliy6RIgNmYnW9S8NiMNGbIFQ2v2Y2DWvvuFudauDQNErklfIbvcT1m6irtieT5uKwNtQjv8ATyt2n6tPJGYanhWuHD4mZA3WFQ6hhd8uhbMt1gUb0sCC+8mrgbVjv5R/A/8AxqLszaMawxAkgiNAQUe4IUAjyakqlWL0WluCZIr3ucse8ZzIAS4djZsu87ltbWs8L0cmjIyyxhRkFl6yIkKpFiUOW5uCTk4VcHa8Qt295sOy+pte3k8gfVXvxrF9Y/gf/jQhVOFxGLXQ3cKURmKrILhbyMAhje2qWGUnU1tg6SkFRJFlZurFg+Vsz37OWYR7iNbE7xUjB7RjBkuSLyEjsPqMqi/k9xrfJtaHKczdm1zdGtbje62tQuquxTYKcAzRJ2gpDSxZDZr5T1hFtbG1m4VAn+DvCSjNE7oOaOJE/rzexhVq0WFvdRkNwbxrJHqpuLhAAbEk6g76rG2fEJOxIQAkdmaJi3YdjlzxqjajQ3JNjUHMa7UK+Kpmh5txHUVRYz4MZh81NHJ3MGjPszD3VR4zopi4vKw7kDigEg//AFkn1gV3i4uaO1pWcdkaXf6Zzm00YPkEWAk3jvrPC9K20zIDuBJWSEAmQoRdlZDlsCTnA38qpdTMPQmsO3quP5iHdY+1l8qO+248tx9W+lfX5Np4edflYsy82jWZfLKDtJnAuwIG7hVe/Q3Z8/zVlP8A0pd3PsNmA8Moqh1IdxTaH8SMPOsI6jf7L5hSu6xvwXMPmsQD9mRLf1IT/tqixnQfGR/6Occ42D/06N/TVLoJBuTaHa9HLo+3Xl/HiqKvqnwN4MrgpJfP4iVgfsx2hHtiJ9NfKdo5oVYujKygkKylSTwADAHU2Fffuimx/wBkwWHg4xRIrW4va7n0sWPpq+laQSSkv4iqGuZHG03vc+g8ytPTTZDYjByLGB10ZWeH/uwsJIx4ErlPcxqgwPSp8TGkkEJKOAQSHksCmbWwVLhuwR1mhvyru64HDYD9mx82FLyLHPmxWGyuyqLn/wCTEADa6yMJABwlPKty8ipMcOMcjMwQdk2zBPodofJhm8s6HrBoK17O2BnWKWSQlisT3Cgm4Q65pesOuc3tbcKt/i8ecl/mv+dYx7LVQFDygAAAda+gAsBvrq4tcWwYQACmfKFUdYzSWCCy6OSBYE7hxNTo0CiygAchoPUKr58JaSICSWzZ7/KtwW4486kfF485L/Nf86EJgDrL/wB1v9q1KvUNNlqL2eUXNz8q+p3X39wrTj8JlQkSSg5ox863GRVPHkTQhWV6hvKFmJZgoEQuSbAds7ydBUbHFI7DrJS7WAXrnHlHKCzXORb6Zj4C5sDuwmyApDyEyyDczksF7kDE5R36nvoQsl2pnJWEZyACWa6IAb21Iu17HyQRpvFZiGY75UX7sZPtZzf1Vpx2KSGRZJHVEZWjZmIUXX5RLk6but9dU2N+EfCobJ1kp5otl/FIV9gNRc4N1Kuip5ZjaNpPULq12fglkiidy7MVViTLJ5WWzEANYaltwG+so4XEzqkrBVSM2bNKMzNJcjO1xoq6A2rj8J8JYRAowxIBa3yoGhYldMh3Agb+Fb8D8JMWd2khkXOV8kq9gqga3KnfmOg41Xy0fFbDsqsAvyZXY5pl+pIOQvG3ouWBPiV8aj43aCPDOoazrHJmjOjr2CdV8CDcXBuLE1pwnS3DSqTHKGYC4jN0kJ3BQrAEkkgaXGtS02YpiySqsl7s1xcF21cjlqSBbcLDhVoIOiXuY5hwuFipxNeXqnng6lgWlmZHbKPlHLqTc7gbuuhN/KUAk3FyuyPDhpbCWUoY1cWlYg3ZhcEHUWArqirS9RdmnsH/ALk3/wDZ6fF485L/ADX/ADrGPZaqLB5QLk/OvvYlid/Ekn00IWU+zInN2jUnTtWs2huO0LNvF99QsT0bjf6TeDWlHl9YfnAW1bfZhvNbcVhLGO0kvakyn5Vt3Vu3Pmo9VSPi8ecl/mv+dCFTR7PnVnWOTyCNzsg7bCTRHEiaKSgGnCtp2jiY75oyw7W9Lm2eyjNAWA7BuSUGoNWS7LUEkPLdrX+VfWwsOPKvWwIAJMsoA1JMrgADeTruoQqHEY/9txOGwoUZRKcRNZw46vCt2RbRhnn6q11F1Br6DXJdAsIZBLjWzE4ogQ5yWZcLHcQ+VqM5Z5bf9QDhXW1xdSqLpfsNsRCGhIXEQMJoGO7rFB7DfYdSyN3NfhV7ShC5DY+3GxMKypDYNcFWksyOpyvG4yaMrAgjuqTh8dI6K4hFmUMLyi9iLj6HfUPbuH/YcQ2LUf8Axpyv7Uo/0nsFXFAfVsAsluAVvotW/ZW0Yuoi+Wj+bj/1F+oO+urizl64ujdUvYzf6u/MtvqVu6+XzK/zf/CsvjKLz0X8xfzp8ZReei/mL+dCFpix0jZrQjssVPyo3gA/U760bTmlKBREqs7oqkyZgCGD3ICi4CoxIuNBWWD2lEOuJmjA6xj84u7Kuu+s48F1oEkmYMdUAJUxA7sttzkHtHvK+SLEQpMOCVVKkZs185axLkixLcDcaW3AaCwAFcvt/ph+xloUtNIACpJuIwfoym92YaWsbkEZiDq2XS7pRJg4+rGV5ZAcjiwKrexd03X5W0JvoACD8vaRiSSQSSSbkkkk3JLbyb6k2NSMFRI28Tb9K1UktAx96ySwH7cyT3DIKbtHacs755pC7cL7l7lUaKPAeuotYZzyHr/xXgc9x8NPz99Yjs2rcMRYfBewZ+IdkxWiZKAOgG3lZbKVrLnuHt/L+9e5zy9v+K4dmVQAODyUx+JtlkkcsMug+GWaz/8Afp5+Ndb0d+ECSGyYjNNHwbfKvpJ+UHib953Vxwc9x9lv16KFz3Dx1/Xrq1mzqxjrBniLeaw1W29i1cR5SQdxxDqyv6cV9x2cM4ExYMXUFSpzIqHXKh430u3EjgAANOLi6hmmRbggCRc2UAXJMg0NrEktpqLneDm+e9B+lZw8gilI6iQ7ydI3O5tdyk+Vy8rnf6QcS0ukQGU6GRhdSOORd7+Jsve26tLo3syeLFeRc6JzjyLw5vEfY5hZ9fL5kfzf/CtcGOkYXEI3svzo3qxU/Q5qaxw2IEPyUjgZVGR3IXOg01OgLroDbmp0zWGOztoxZD8tH85N/qL55++oriyxBmYoeqXsPmPyu/sMtvI+2PVW7r5fMr/N/wDCsvjKLz0X8xfzp8ZReei/mL+dCFpTHSFmXqRdLA/KjiAwt2ORqp2q0mMmXABMiuokxLq+bLh726u4As0xBQa3yiQ8BW3G9IY4TMUKzSO8aRQo6lpZGjAVBY6DQktuUAk7qvei2wThoiZGD4iZutnkG5pCLWW+5EUBFHAKOJNcXVcIgAAAAAFgBoABuAFZUpQhKUpQhYyRhgVYAggggi4IO8EcRXDrh/i2RYX1wUjBYJTr+zsx0w8hP+mTpG53eQfok91WnF4RJUaORQ6OCrKwuGB0IIPChCoMTGOth0G+Th9ipfVjkPVXD9KExmywHVmnwiH5OQ2Z8ODoUmuhaRLaLJfs7mvoTFi+Em63Ilv3GEr6+qHuq+OB8guwXVEk8cZs82Xa7Qiz/IrYF1bM1r5EPZuB9YkkDhox1y2Psu0DECZwAqgkyqCUAGpLLqye1ftcK4PZ/wAJDpJI0kXWK5W3aCuqqNBcKFbUsdw8o150l+EAYjDvDHEyZ7BmZgezcFgABxAtv3E1cKKa4BaqDXwWJDly22tqnEzyTOGBc6DXsoNEXs6aDf3knjUGw+qfV+etZ3PIH02/tTtd3hr7/wDFehYwMaGjcvNPeXuLjvWFhyJ7u1/fSlhxUjw/8azueQ9f+Ka9x9n51JRusLD6pPiP+WtNOR8O1/6rPtdw9v5UueQ9f+KEXWFh9UjwH/HWlh9Unxv/APas9e4+z86a9w9v5UWRdYFV3WPhY29mlfX+ge2ziMKAxJkhPVsTvIAujHxWwJ5q1fI7nkPX/irfo30gfCSMRfK4AZVsG0N1IZ1YXF2+jxrFWQGVn5RmFuoagQyfmORX1zaagKsnm2U/wscjj8LE+KipRiHIeqvnWL6eQlTbCtIxBF55M4F+Q1t/DlrDZ3wiuEAmMhYC2ZBFryuHS4PpNJ/g57Xwp38bBe2Jd7joxmh0HzvL/pSV7tPHRYeNpJbBVtuFyxOioqjVmY6BRqSa+c434Q5mkjEauxz9iOyNJI2UqAoWMcGPAjiSK7/o70ZlZ1xOPIaZbmKEWMeHB43UASTW0MltNy6XJpkidEbOV0UrJRdhWfRrYLtL+2YpAsxUrDDoRhojvFxoZnsC7DkFGg16ilKqVyUpShCUpShCUpShC8ZQRYi4OhBr5d0u+CUjNLs7Kt7lsKxsh5mFjpGfsHs66Za+pUqbJHRnE02KrkjbI3C8XC/MxDBmRsySJo8brlZfFd/puQeZrLKefqH5mvv3SPohhscoE8QLLfJIpyyJ9xxqPDceINfL9v8AwU4yAlsO37XF9XsxzgemySeIKnupzDtFrspMjx3JJPs17c4sxw3rkcp5j0j8jTKfrezT9emtbuUfq3zRSDfHKhRx/C1ifEXrZ1Z5n9d1qZtc1wu3PtSpzXMNnZdiWPMer/NMp5+sflamU/W9lMh4H161JRTKefqH53pY8x6v80yHmfRpTKfrez9e6hCZTz9Y/K1Mp5+ofnemQ8z6df16KZDxPq0/zQhLHmPV+RplP1vZp+vTWMjZRcuAObWHt0FTdjbAxWMt+zQSSKf9VvkoR353Ha/gDGqpJWRi7zZWxwySmzBfsUSx5j0D8zU3o/0fxOOfLhVzKDZp3FoU5jMPLb7K37yN9fQuj/wNxrZ8dL+0Nv6lLpAPvfSl/iIH2a+iYfDrGoRFCKosqqAqgDcABoBSqfaN8ou9OKfZls5e5c70Q6BQYAZheWdhZ53AzEfVQbo0v9Eekk6101KUpJJNynAAaLBKUpXF1KUpQhKUpQhKUpQhKUpQhKUpQhQ9p7HhxCZJ4Y5l+rIgceIzDQ94rjNpfAtgn1hefDHgI5MyD+CUNYdykUpUmuLcwVFzQ4WIuuexfwL4pfmsZFKOUqPEfxRs1/wiuO29sWfBEiVYtBc9XKx9jRClK0Csmb+71WZ1FA7VvouaPSyLijn0g/3qZs/a3XG0an+J7e0AmlKmdoTcfBQGzoOB7yu32X8GGNnUOrYaNTxMkrt+ERqD666HBfAhf94x0jfZhjWIet85PspSq3VUztXeitZSQs0b6+a6vY/wbbPwxDJhldxuklJmcHmDITlP3bV09qUrMTdaALaJSlKF1KUpQhKUpQhKUpQhf//Z"/>
          <p:cNvSpPr>
            <a:spLocks noChangeAspect="1" noChangeArrowheads="1"/>
          </p:cNvSpPr>
          <p:nvPr/>
        </p:nvSpPr>
        <p:spPr bwMode="auto">
          <a:xfrm>
            <a:off x="1259681" y="748903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s-CO" sz="1350">
              <a:solidFill>
                <a:prstClr val="black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445014" y="1767875"/>
            <a:ext cx="669898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s-CO" sz="24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ARTICULACIÓN DE INSTITUCIONES </a:t>
            </a:r>
            <a:r>
              <a:rPr lang="es-CO" sz="2400" b="1" dirty="0" smtClean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EDUCATIVAS</a:t>
            </a:r>
          </a:p>
          <a:p>
            <a:pPr lvl="0" algn="ctr"/>
            <a:endParaRPr lang="es-CO" sz="2400" b="1" dirty="0">
              <a:ln w="6600">
                <a:solidFill>
                  <a:schemeClr val="accent2"/>
                </a:solidFill>
                <a:prstDash val="solid"/>
              </a:ln>
              <a:effectLst>
                <a:outerShdw dist="38100" dir="2700000" algn="tl" rotWithShape="0">
                  <a:schemeClr val="accent2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s-CO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MEJORAMIENTOS PERTINENTES EN LA CADENA DE FORMACIÓN, DESDE LA BÁSICA Y LA MEDIA Y DE ÉSTA A LA EDUCACIÓN TERCIARIA</a:t>
            </a:r>
            <a:r>
              <a:rPr lang="es-CO" sz="2400" b="1" dirty="0">
                <a:ln w="6600">
                  <a:solidFill>
                    <a:schemeClr val="accent2"/>
                  </a:solidFill>
                  <a:prstDash val="solid"/>
                </a:ln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CO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UN PROCESO DE ALIANZA ESTRATÉGICA CON LA EDUCACIÓN SUPERIOR. FASE I - 2014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77710" y="1413932"/>
            <a:ext cx="2163941" cy="377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39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s-ES" sz="239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3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</a:t>
            </a:r>
            <a:endParaRPr lang="es-CO" dirty="0"/>
          </a:p>
        </p:txBody>
      </p:sp>
      <p:sp>
        <p:nvSpPr>
          <p:cNvPr id="9" name="Marcador de contenido 8"/>
          <p:cNvSpPr>
            <a:spLocks noGrp="1"/>
          </p:cNvSpPr>
          <p:nvPr>
            <p:ph sz="half" idx="1"/>
          </p:nvPr>
        </p:nvSpPr>
        <p:spPr>
          <a:xfrm>
            <a:off x="457199" y="1111828"/>
            <a:ext cx="8146473" cy="5014336"/>
          </a:xfrm>
        </p:spPr>
        <p:txBody>
          <a:bodyPr/>
          <a:lstStyle/>
          <a:p>
            <a:pPr marL="0" indent="0" algn="ctr">
              <a:buNone/>
            </a:pPr>
            <a:r>
              <a:rPr lang="es-CO" b="1" dirty="0" smtClean="0"/>
              <a:t> </a:t>
            </a:r>
            <a:r>
              <a:rPr lang="es-CO" sz="3600" b="1" dirty="0" smtClean="0"/>
              <a:t>FASE I – 2014: Acciones realizadas</a:t>
            </a:r>
          </a:p>
          <a:p>
            <a:r>
              <a:rPr lang="es-CO" b="1" dirty="0" smtClean="0">
                <a:solidFill>
                  <a:srgbClr val="FF0000"/>
                </a:solidFill>
              </a:rPr>
              <a:t>Lectura  </a:t>
            </a:r>
            <a:r>
              <a:rPr lang="es-CO" b="1" dirty="0">
                <a:solidFill>
                  <a:srgbClr val="FF0000"/>
                </a:solidFill>
              </a:rPr>
              <a:t>diagnóstica del contexto territorial, vocaciones, e </a:t>
            </a:r>
            <a:r>
              <a:rPr lang="es-CO" b="1" dirty="0" smtClean="0">
                <a:solidFill>
                  <a:srgbClr val="FF0000"/>
                </a:solidFill>
              </a:rPr>
              <a:t>involucrados y la oferta educativa</a:t>
            </a:r>
            <a:r>
              <a:rPr lang="es-CO" b="1" dirty="0" smtClean="0"/>
              <a:t>. </a:t>
            </a:r>
          </a:p>
          <a:p>
            <a:r>
              <a:rPr lang="es-CO" b="1" dirty="0">
                <a:solidFill>
                  <a:schemeClr val="accent4">
                    <a:lumMod val="50000"/>
                  </a:schemeClr>
                </a:solidFill>
              </a:rPr>
              <a:t>Diagnóstico de la convivencia escolar de las </a:t>
            </a:r>
            <a:r>
              <a:rPr lang="es-CO" b="1" dirty="0" smtClean="0">
                <a:solidFill>
                  <a:schemeClr val="accent4">
                    <a:lumMod val="50000"/>
                  </a:schemeClr>
                </a:solidFill>
              </a:rPr>
              <a:t>Instituciones </a:t>
            </a:r>
            <a:r>
              <a:rPr lang="es-CO" b="1" dirty="0">
                <a:solidFill>
                  <a:schemeClr val="accent4">
                    <a:lumMod val="50000"/>
                  </a:schemeClr>
                </a:solidFill>
              </a:rPr>
              <a:t>Educativas (I.E</a:t>
            </a:r>
            <a:r>
              <a:rPr lang="es-CO" b="1" dirty="0" smtClean="0">
                <a:solidFill>
                  <a:schemeClr val="accent4">
                    <a:lumMod val="50000"/>
                  </a:schemeClr>
                </a:solidFill>
              </a:rPr>
              <a:t>).</a:t>
            </a:r>
          </a:p>
          <a:p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Cualificación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académica de </a:t>
            </a:r>
            <a:r>
              <a:rPr lang="es-CO" b="1" dirty="0" smtClean="0">
                <a:solidFill>
                  <a:schemeClr val="accent6">
                    <a:lumMod val="50000"/>
                  </a:schemeClr>
                </a:solidFill>
              </a:rPr>
              <a:t>los </a:t>
            </a:r>
            <a:r>
              <a:rPr lang="es-CO" b="1" dirty="0">
                <a:solidFill>
                  <a:schemeClr val="accent6">
                    <a:lumMod val="50000"/>
                  </a:schemeClr>
                </a:solidFill>
              </a:rPr>
              <a:t>profesionales de SEDTOLIMA </a:t>
            </a:r>
            <a:endParaRPr lang="es-CO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s-CO" b="1" dirty="0" smtClean="0"/>
              <a:t>Directrices  para  </a:t>
            </a:r>
            <a:r>
              <a:rPr lang="es-CO" b="1" dirty="0"/>
              <a:t>la construcción de Política Departamental de articulación</a:t>
            </a:r>
          </a:p>
        </p:txBody>
      </p:sp>
    </p:spTree>
    <p:extLst>
      <p:ext uri="{BB962C8B-B14F-4D97-AF65-F5344CB8AC3E}">
        <p14:creationId xmlns:p14="http://schemas.microsoft.com/office/powerpoint/2010/main" val="286043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164</Words>
  <Application>Microsoft Office PowerPoint</Application>
  <PresentationFormat>Presentación en pantalla (4:3)</PresentationFormat>
  <Paragraphs>27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Berlin Sans FB Demi</vt:lpstr>
      <vt:lpstr>Calibri</vt:lpstr>
      <vt:lpstr>Eras Demi ITC</vt:lpstr>
      <vt:lpstr>Tema de Office</vt:lpstr>
      <vt:lpstr>Presentación de PowerPoint</vt:lpstr>
      <vt:lpstr>Presentación de PowerPoint</vt:lpstr>
      <vt:lpstr>Presentación de PowerPoint</vt:lpstr>
      <vt:lpstr> </vt:lpstr>
      <vt:lpstr> </vt:lpstr>
      <vt:lpstr> </vt:lpstr>
      <vt:lpstr> </vt:lpstr>
      <vt:lpstr>Presentación de PowerPoint</vt:lpstr>
      <vt:lpstr> </vt:lpstr>
      <vt:lpstr> </vt:lpstr>
      <vt:lpstr> </vt:lpstr>
      <vt:lpstr>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hector cervera</dc:creator>
  <cp:lastModifiedBy>Tiberia Florez Ramirez</cp:lastModifiedBy>
  <cp:revision>58</cp:revision>
  <cp:lastPrinted>2015-02-12T16:09:13Z</cp:lastPrinted>
  <dcterms:created xsi:type="dcterms:W3CDTF">2013-10-15T20:25:13Z</dcterms:created>
  <dcterms:modified xsi:type="dcterms:W3CDTF">2015-04-14T13:39:48Z</dcterms:modified>
</cp:coreProperties>
</file>